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60" r:id="rId2"/>
    <p:sldId id="270" r:id="rId3"/>
    <p:sldId id="271" r:id="rId4"/>
    <p:sldId id="314" r:id="rId5"/>
    <p:sldId id="354" r:id="rId6"/>
    <p:sldId id="355" r:id="rId7"/>
    <p:sldId id="356" r:id="rId8"/>
    <p:sldId id="357" r:id="rId9"/>
    <p:sldId id="358" r:id="rId10"/>
    <p:sldId id="359" r:id="rId11"/>
    <p:sldId id="360" r:id="rId12"/>
    <p:sldId id="361" r:id="rId13"/>
    <p:sldId id="362" r:id="rId14"/>
    <p:sldId id="363" r:id="rId15"/>
    <p:sldId id="364" r:id="rId16"/>
    <p:sldId id="365" r:id="rId17"/>
    <p:sldId id="366" r:id="rId18"/>
    <p:sldId id="367" r:id="rId19"/>
    <p:sldId id="369" r:id="rId20"/>
    <p:sldId id="368" r:id="rId21"/>
    <p:sldId id="371" r:id="rId22"/>
    <p:sldId id="372" r:id="rId23"/>
    <p:sldId id="373" r:id="rId24"/>
    <p:sldId id="374" r:id="rId25"/>
    <p:sldId id="375" r:id="rId26"/>
    <p:sldId id="370" r:id="rId27"/>
    <p:sldId id="376" r:id="rId28"/>
    <p:sldId id="377" r:id="rId29"/>
    <p:sldId id="378" r:id="rId30"/>
    <p:sldId id="379" r:id="rId31"/>
    <p:sldId id="380" r:id="rId32"/>
    <p:sldId id="381" r:id="rId33"/>
    <p:sldId id="383" r:id="rId34"/>
    <p:sldId id="382" r:id="rId35"/>
    <p:sldId id="384" r:id="rId36"/>
    <p:sldId id="385" r:id="rId37"/>
    <p:sldId id="386" r:id="rId38"/>
    <p:sldId id="388" r:id="rId39"/>
    <p:sldId id="389" r:id="rId40"/>
    <p:sldId id="390" r:id="rId41"/>
    <p:sldId id="391" r:id="rId42"/>
    <p:sldId id="392" r:id="rId43"/>
    <p:sldId id="393" r:id="rId44"/>
    <p:sldId id="394" r:id="rId45"/>
    <p:sldId id="395" r:id="rId46"/>
    <p:sldId id="396" r:id="rId47"/>
    <p:sldId id="397" r:id="rId48"/>
    <p:sldId id="398" r:id="rId49"/>
    <p:sldId id="400" r:id="rId50"/>
    <p:sldId id="401" r:id="rId51"/>
    <p:sldId id="402" r:id="rId52"/>
    <p:sldId id="403" r:id="rId53"/>
    <p:sldId id="404" r:id="rId54"/>
    <p:sldId id="405" r:id="rId55"/>
    <p:sldId id="406" r:id="rId56"/>
    <p:sldId id="407" r:id="rId57"/>
    <p:sldId id="408" r:id="rId58"/>
    <p:sldId id="409" r:id="rId59"/>
    <p:sldId id="410" r:id="rId60"/>
    <p:sldId id="411"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9" autoAdjust="0"/>
    <p:restoredTop sz="94660"/>
  </p:normalViewPr>
  <p:slideViewPr>
    <p:cSldViewPr snapToGrid="0">
      <p:cViewPr varScale="1">
        <p:scale>
          <a:sx n="88" d="100"/>
          <a:sy n="88" d="100"/>
        </p:scale>
        <p:origin x="32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D9B4F8-B9B8-4A16-8056-FA7F3557B8C5}" type="datetimeFigureOut">
              <a:rPr lang="zh-CN" altLang="en-US" smtClean="0"/>
              <a:t>2023/9/25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670A8B-A679-4A27-84B0-328234F41242}" type="slidenum">
              <a:rPr lang="zh-CN" altLang="en-US" smtClean="0"/>
              <a:t>‹#›</a:t>
            </a:fld>
            <a:endParaRPr lang="zh-CN" altLang="en-US"/>
          </a:p>
        </p:txBody>
      </p:sp>
    </p:spTree>
    <p:extLst>
      <p:ext uri="{BB962C8B-B14F-4D97-AF65-F5344CB8AC3E}">
        <p14:creationId xmlns:p14="http://schemas.microsoft.com/office/powerpoint/2010/main" val="1632636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70A8B-A679-4A27-84B0-328234F41242}" type="slidenum">
              <a:rPr lang="zh-CN" altLang="en-US" smtClean="0"/>
              <a:t>2</a:t>
            </a:fld>
            <a:endParaRPr lang="zh-CN" altLang="en-US"/>
          </a:p>
        </p:txBody>
      </p:sp>
    </p:spTree>
    <p:extLst>
      <p:ext uri="{BB962C8B-B14F-4D97-AF65-F5344CB8AC3E}">
        <p14:creationId xmlns:p14="http://schemas.microsoft.com/office/powerpoint/2010/main" val="2787838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70A8B-A679-4A27-84B0-328234F41242}" type="slidenum">
              <a:rPr lang="zh-CN" altLang="en-US" smtClean="0"/>
              <a:t>3</a:t>
            </a:fld>
            <a:endParaRPr lang="zh-CN" altLang="en-US"/>
          </a:p>
        </p:txBody>
      </p:sp>
    </p:spTree>
    <p:extLst>
      <p:ext uri="{BB962C8B-B14F-4D97-AF65-F5344CB8AC3E}">
        <p14:creationId xmlns:p14="http://schemas.microsoft.com/office/powerpoint/2010/main" val="183993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D78803-B1DC-855D-4DBC-529C7B54D78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7C180CA-31F6-67D4-92EB-26328318AC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8CF7C99-DE6D-CC4A-13E9-B199547E5937}"/>
              </a:ext>
            </a:extLst>
          </p:cNvPr>
          <p:cNvSpPr>
            <a:spLocks noGrp="1"/>
          </p:cNvSpPr>
          <p:nvPr>
            <p:ph type="dt" sz="half" idx="10"/>
          </p:nvPr>
        </p:nvSpPr>
        <p:spPr/>
        <p:txBody>
          <a:bodyPr/>
          <a:lstStyle/>
          <a:p>
            <a:fld id="{D2407400-BCA1-4CCF-9320-B208241C2B12}" type="datetimeFigureOut">
              <a:rPr lang="zh-CN" altLang="en-US" smtClean="0"/>
              <a:t>2023/9/25</a:t>
            </a:fld>
            <a:endParaRPr lang="zh-CN" altLang="en-US"/>
          </a:p>
        </p:txBody>
      </p:sp>
      <p:sp>
        <p:nvSpPr>
          <p:cNvPr id="5" name="页脚占位符 4">
            <a:extLst>
              <a:ext uri="{FF2B5EF4-FFF2-40B4-BE49-F238E27FC236}">
                <a16:creationId xmlns:a16="http://schemas.microsoft.com/office/drawing/2014/main" id="{F401F4ED-8EBE-6D08-6AFA-83BEDBE4A05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26A27D-90CC-3601-A639-180B0433DDF0}"/>
              </a:ext>
            </a:extLst>
          </p:cNvPr>
          <p:cNvSpPr>
            <a:spLocks noGrp="1"/>
          </p:cNvSpPr>
          <p:nvPr>
            <p:ph type="sldNum" sz="quarter" idx="12"/>
          </p:nvPr>
        </p:nvSpPr>
        <p:spPr/>
        <p:txBody>
          <a:bodyPr/>
          <a:lstStyle/>
          <a:p>
            <a:fld id="{2BA7F1C9-C388-4B8F-A2F0-9D28962BC4B3}" type="slidenum">
              <a:rPr lang="zh-CN" altLang="en-US" smtClean="0"/>
              <a:t>‹#›</a:t>
            </a:fld>
            <a:endParaRPr lang="zh-CN" altLang="en-US"/>
          </a:p>
        </p:txBody>
      </p:sp>
    </p:spTree>
    <p:extLst>
      <p:ext uri="{BB962C8B-B14F-4D97-AF65-F5344CB8AC3E}">
        <p14:creationId xmlns:p14="http://schemas.microsoft.com/office/powerpoint/2010/main" val="3432310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AD5EA-43B4-7D57-6D5C-ACC108BD21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D9115D-45D6-A3B1-BD08-CC69524FEF4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7215E8-5099-BA84-7285-04122E78903D}"/>
              </a:ext>
            </a:extLst>
          </p:cNvPr>
          <p:cNvSpPr>
            <a:spLocks noGrp="1"/>
          </p:cNvSpPr>
          <p:nvPr>
            <p:ph type="dt" sz="half" idx="10"/>
          </p:nvPr>
        </p:nvSpPr>
        <p:spPr/>
        <p:txBody>
          <a:bodyPr/>
          <a:lstStyle/>
          <a:p>
            <a:fld id="{D2407400-BCA1-4CCF-9320-B208241C2B12}" type="datetimeFigureOut">
              <a:rPr lang="zh-CN" altLang="en-US" smtClean="0"/>
              <a:t>2023/9/25</a:t>
            </a:fld>
            <a:endParaRPr lang="zh-CN" altLang="en-US"/>
          </a:p>
        </p:txBody>
      </p:sp>
      <p:sp>
        <p:nvSpPr>
          <p:cNvPr id="5" name="页脚占位符 4">
            <a:extLst>
              <a:ext uri="{FF2B5EF4-FFF2-40B4-BE49-F238E27FC236}">
                <a16:creationId xmlns:a16="http://schemas.microsoft.com/office/drawing/2014/main" id="{760879CB-FB62-F65B-1FDD-034F371DD6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0F04D0F-BE4E-6A08-5845-F072380A2FC2}"/>
              </a:ext>
            </a:extLst>
          </p:cNvPr>
          <p:cNvSpPr>
            <a:spLocks noGrp="1"/>
          </p:cNvSpPr>
          <p:nvPr>
            <p:ph type="sldNum" sz="quarter" idx="12"/>
          </p:nvPr>
        </p:nvSpPr>
        <p:spPr/>
        <p:txBody>
          <a:bodyPr/>
          <a:lstStyle/>
          <a:p>
            <a:fld id="{2BA7F1C9-C388-4B8F-A2F0-9D28962BC4B3}" type="slidenum">
              <a:rPr lang="zh-CN" altLang="en-US" smtClean="0"/>
              <a:t>‹#›</a:t>
            </a:fld>
            <a:endParaRPr lang="zh-CN" altLang="en-US"/>
          </a:p>
        </p:txBody>
      </p:sp>
    </p:spTree>
    <p:extLst>
      <p:ext uri="{BB962C8B-B14F-4D97-AF65-F5344CB8AC3E}">
        <p14:creationId xmlns:p14="http://schemas.microsoft.com/office/powerpoint/2010/main" val="1364993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A60B3F-C130-8897-15D6-CE9EFD0326F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AAD31B4-DC93-B234-4054-7FEFBBB7ED0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47C8E2-7A2C-8AFF-7CF8-64EC9EB31111}"/>
              </a:ext>
            </a:extLst>
          </p:cNvPr>
          <p:cNvSpPr>
            <a:spLocks noGrp="1"/>
          </p:cNvSpPr>
          <p:nvPr>
            <p:ph type="dt" sz="half" idx="10"/>
          </p:nvPr>
        </p:nvSpPr>
        <p:spPr/>
        <p:txBody>
          <a:bodyPr/>
          <a:lstStyle/>
          <a:p>
            <a:fld id="{D2407400-BCA1-4CCF-9320-B208241C2B12}" type="datetimeFigureOut">
              <a:rPr lang="zh-CN" altLang="en-US" smtClean="0"/>
              <a:t>2023/9/25</a:t>
            </a:fld>
            <a:endParaRPr lang="zh-CN" altLang="en-US"/>
          </a:p>
        </p:txBody>
      </p:sp>
      <p:sp>
        <p:nvSpPr>
          <p:cNvPr id="5" name="页脚占位符 4">
            <a:extLst>
              <a:ext uri="{FF2B5EF4-FFF2-40B4-BE49-F238E27FC236}">
                <a16:creationId xmlns:a16="http://schemas.microsoft.com/office/drawing/2014/main" id="{12DC6749-E5D1-48B8-1B01-D8C5B902BEA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72010D-BD5E-4847-2686-CB5238D6C96A}"/>
              </a:ext>
            </a:extLst>
          </p:cNvPr>
          <p:cNvSpPr>
            <a:spLocks noGrp="1"/>
          </p:cNvSpPr>
          <p:nvPr>
            <p:ph type="sldNum" sz="quarter" idx="12"/>
          </p:nvPr>
        </p:nvSpPr>
        <p:spPr/>
        <p:txBody>
          <a:bodyPr/>
          <a:lstStyle/>
          <a:p>
            <a:fld id="{2BA7F1C9-C388-4B8F-A2F0-9D28962BC4B3}" type="slidenum">
              <a:rPr lang="zh-CN" altLang="en-US" smtClean="0"/>
              <a:t>‹#›</a:t>
            </a:fld>
            <a:endParaRPr lang="zh-CN" altLang="en-US"/>
          </a:p>
        </p:txBody>
      </p:sp>
    </p:spTree>
    <p:extLst>
      <p:ext uri="{BB962C8B-B14F-4D97-AF65-F5344CB8AC3E}">
        <p14:creationId xmlns:p14="http://schemas.microsoft.com/office/powerpoint/2010/main" val="1180646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03C689-BB9A-44D4-9884-20238864BA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7EB2BC-19DC-7BE6-F6BC-B9596402877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F30DFF-0024-B056-9F82-8C493A565343}"/>
              </a:ext>
            </a:extLst>
          </p:cNvPr>
          <p:cNvSpPr>
            <a:spLocks noGrp="1"/>
          </p:cNvSpPr>
          <p:nvPr>
            <p:ph type="dt" sz="half" idx="10"/>
          </p:nvPr>
        </p:nvSpPr>
        <p:spPr/>
        <p:txBody>
          <a:bodyPr/>
          <a:lstStyle/>
          <a:p>
            <a:fld id="{D2407400-BCA1-4CCF-9320-B208241C2B12}" type="datetimeFigureOut">
              <a:rPr lang="zh-CN" altLang="en-US" smtClean="0"/>
              <a:t>2023/9/25</a:t>
            </a:fld>
            <a:endParaRPr lang="zh-CN" altLang="en-US"/>
          </a:p>
        </p:txBody>
      </p:sp>
      <p:sp>
        <p:nvSpPr>
          <p:cNvPr id="5" name="页脚占位符 4">
            <a:extLst>
              <a:ext uri="{FF2B5EF4-FFF2-40B4-BE49-F238E27FC236}">
                <a16:creationId xmlns:a16="http://schemas.microsoft.com/office/drawing/2014/main" id="{FE873461-4D10-0C4F-BB91-0417422322E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2AA0E1E-1EF3-65E1-AE51-4A848013D49A}"/>
              </a:ext>
            </a:extLst>
          </p:cNvPr>
          <p:cNvSpPr>
            <a:spLocks noGrp="1"/>
          </p:cNvSpPr>
          <p:nvPr>
            <p:ph type="sldNum" sz="quarter" idx="12"/>
          </p:nvPr>
        </p:nvSpPr>
        <p:spPr/>
        <p:txBody>
          <a:bodyPr/>
          <a:lstStyle/>
          <a:p>
            <a:fld id="{2BA7F1C9-C388-4B8F-A2F0-9D28962BC4B3}" type="slidenum">
              <a:rPr lang="zh-CN" altLang="en-US" smtClean="0"/>
              <a:t>‹#›</a:t>
            </a:fld>
            <a:endParaRPr lang="zh-CN" altLang="en-US"/>
          </a:p>
        </p:txBody>
      </p:sp>
    </p:spTree>
    <p:extLst>
      <p:ext uri="{BB962C8B-B14F-4D97-AF65-F5344CB8AC3E}">
        <p14:creationId xmlns:p14="http://schemas.microsoft.com/office/powerpoint/2010/main" val="1987930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E00A7-037E-C6B8-217B-6E59CA11657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BBD18-41BC-F243-A748-621D206A65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72A086-3A6A-2663-986C-230BB245F505}"/>
              </a:ext>
            </a:extLst>
          </p:cNvPr>
          <p:cNvSpPr>
            <a:spLocks noGrp="1"/>
          </p:cNvSpPr>
          <p:nvPr>
            <p:ph type="dt" sz="half" idx="10"/>
          </p:nvPr>
        </p:nvSpPr>
        <p:spPr/>
        <p:txBody>
          <a:bodyPr/>
          <a:lstStyle/>
          <a:p>
            <a:fld id="{D2407400-BCA1-4CCF-9320-B208241C2B12}" type="datetimeFigureOut">
              <a:rPr lang="zh-CN" altLang="en-US" smtClean="0"/>
              <a:t>2023/9/25</a:t>
            </a:fld>
            <a:endParaRPr lang="zh-CN" altLang="en-US"/>
          </a:p>
        </p:txBody>
      </p:sp>
      <p:sp>
        <p:nvSpPr>
          <p:cNvPr id="5" name="页脚占位符 4">
            <a:extLst>
              <a:ext uri="{FF2B5EF4-FFF2-40B4-BE49-F238E27FC236}">
                <a16:creationId xmlns:a16="http://schemas.microsoft.com/office/drawing/2014/main" id="{AA09BFA0-09BF-82A0-2DA1-00E089EE406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E15D31F-C8AB-49A1-BE2A-7978982CAFF9}"/>
              </a:ext>
            </a:extLst>
          </p:cNvPr>
          <p:cNvSpPr>
            <a:spLocks noGrp="1"/>
          </p:cNvSpPr>
          <p:nvPr>
            <p:ph type="sldNum" sz="quarter" idx="12"/>
          </p:nvPr>
        </p:nvSpPr>
        <p:spPr/>
        <p:txBody>
          <a:bodyPr/>
          <a:lstStyle/>
          <a:p>
            <a:fld id="{2BA7F1C9-C388-4B8F-A2F0-9D28962BC4B3}" type="slidenum">
              <a:rPr lang="zh-CN" altLang="en-US" smtClean="0"/>
              <a:t>‹#›</a:t>
            </a:fld>
            <a:endParaRPr lang="zh-CN" altLang="en-US"/>
          </a:p>
        </p:txBody>
      </p:sp>
    </p:spTree>
    <p:extLst>
      <p:ext uri="{BB962C8B-B14F-4D97-AF65-F5344CB8AC3E}">
        <p14:creationId xmlns:p14="http://schemas.microsoft.com/office/powerpoint/2010/main" val="1718885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52F9EB-60E2-9DF8-B909-E362263994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36526EB-CCFD-243B-6B54-0AB8A8C9F55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401016-EB74-06FE-2CEF-CA92D678D59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264DFAD-2BDF-B94A-C52C-D08801DE217F}"/>
              </a:ext>
            </a:extLst>
          </p:cNvPr>
          <p:cNvSpPr>
            <a:spLocks noGrp="1"/>
          </p:cNvSpPr>
          <p:nvPr>
            <p:ph type="dt" sz="half" idx="10"/>
          </p:nvPr>
        </p:nvSpPr>
        <p:spPr/>
        <p:txBody>
          <a:bodyPr/>
          <a:lstStyle/>
          <a:p>
            <a:fld id="{D2407400-BCA1-4CCF-9320-B208241C2B12}" type="datetimeFigureOut">
              <a:rPr lang="zh-CN" altLang="en-US" smtClean="0"/>
              <a:t>2023/9/25</a:t>
            </a:fld>
            <a:endParaRPr lang="zh-CN" altLang="en-US"/>
          </a:p>
        </p:txBody>
      </p:sp>
      <p:sp>
        <p:nvSpPr>
          <p:cNvPr id="6" name="页脚占位符 5">
            <a:extLst>
              <a:ext uri="{FF2B5EF4-FFF2-40B4-BE49-F238E27FC236}">
                <a16:creationId xmlns:a16="http://schemas.microsoft.com/office/drawing/2014/main" id="{DB970325-1C82-AD51-5285-323C7596FC7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B805842-495A-D34F-6E5F-A83357F17E23}"/>
              </a:ext>
            </a:extLst>
          </p:cNvPr>
          <p:cNvSpPr>
            <a:spLocks noGrp="1"/>
          </p:cNvSpPr>
          <p:nvPr>
            <p:ph type="sldNum" sz="quarter" idx="12"/>
          </p:nvPr>
        </p:nvSpPr>
        <p:spPr/>
        <p:txBody>
          <a:bodyPr/>
          <a:lstStyle/>
          <a:p>
            <a:fld id="{2BA7F1C9-C388-4B8F-A2F0-9D28962BC4B3}" type="slidenum">
              <a:rPr lang="zh-CN" altLang="en-US" smtClean="0"/>
              <a:t>‹#›</a:t>
            </a:fld>
            <a:endParaRPr lang="zh-CN" altLang="en-US"/>
          </a:p>
        </p:txBody>
      </p:sp>
    </p:spTree>
    <p:extLst>
      <p:ext uri="{BB962C8B-B14F-4D97-AF65-F5344CB8AC3E}">
        <p14:creationId xmlns:p14="http://schemas.microsoft.com/office/powerpoint/2010/main" val="706133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F1F9AA-A543-96F2-E8B0-145B69751AE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FCA0668-F08B-0A09-5C9C-A62E48491C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F9137B1-9742-527D-7626-817B96750ED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1ACEF82-CFF5-57FF-1A8C-68363ED307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E3CD740-7D59-95C6-8E32-988FF328536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50A8A02-67E5-5BCF-3F24-0D94BE26251F}"/>
              </a:ext>
            </a:extLst>
          </p:cNvPr>
          <p:cNvSpPr>
            <a:spLocks noGrp="1"/>
          </p:cNvSpPr>
          <p:nvPr>
            <p:ph type="dt" sz="half" idx="10"/>
          </p:nvPr>
        </p:nvSpPr>
        <p:spPr/>
        <p:txBody>
          <a:bodyPr/>
          <a:lstStyle/>
          <a:p>
            <a:fld id="{D2407400-BCA1-4CCF-9320-B208241C2B12}" type="datetimeFigureOut">
              <a:rPr lang="zh-CN" altLang="en-US" smtClean="0"/>
              <a:t>2023/9/25</a:t>
            </a:fld>
            <a:endParaRPr lang="zh-CN" altLang="en-US"/>
          </a:p>
        </p:txBody>
      </p:sp>
      <p:sp>
        <p:nvSpPr>
          <p:cNvPr id="8" name="页脚占位符 7">
            <a:extLst>
              <a:ext uri="{FF2B5EF4-FFF2-40B4-BE49-F238E27FC236}">
                <a16:creationId xmlns:a16="http://schemas.microsoft.com/office/drawing/2014/main" id="{1A9EB029-22E3-A395-AFFD-D3FA70A4E06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45CFE57-73C0-FE8C-83A6-ADB75C590124}"/>
              </a:ext>
            </a:extLst>
          </p:cNvPr>
          <p:cNvSpPr>
            <a:spLocks noGrp="1"/>
          </p:cNvSpPr>
          <p:nvPr>
            <p:ph type="sldNum" sz="quarter" idx="12"/>
          </p:nvPr>
        </p:nvSpPr>
        <p:spPr/>
        <p:txBody>
          <a:bodyPr/>
          <a:lstStyle/>
          <a:p>
            <a:fld id="{2BA7F1C9-C388-4B8F-A2F0-9D28962BC4B3}" type="slidenum">
              <a:rPr lang="zh-CN" altLang="en-US" smtClean="0"/>
              <a:t>‹#›</a:t>
            </a:fld>
            <a:endParaRPr lang="zh-CN" altLang="en-US"/>
          </a:p>
        </p:txBody>
      </p:sp>
    </p:spTree>
    <p:extLst>
      <p:ext uri="{BB962C8B-B14F-4D97-AF65-F5344CB8AC3E}">
        <p14:creationId xmlns:p14="http://schemas.microsoft.com/office/powerpoint/2010/main" val="2463816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6052F-8656-99E0-A044-96ECD0E8519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D5A215E-1D10-DE23-E4B1-1F7670B6CCC4}"/>
              </a:ext>
            </a:extLst>
          </p:cNvPr>
          <p:cNvSpPr>
            <a:spLocks noGrp="1"/>
          </p:cNvSpPr>
          <p:nvPr>
            <p:ph type="dt" sz="half" idx="10"/>
          </p:nvPr>
        </p:nvSpPr>
        <p:spPr/>
        <p:txBody>
          <a:bodyPr/>
          <a:lstStyle/>
          <a:p>
            <a:fld id="{D2407400-BCA1-4CCF-9320-B208241C2B12}" type="datetimeFigureOut">
              <a:rPr lang="zh-CN" altLang="en-US" smtClean="0"/>
              <a:t>2023/9/25</a:t>
            </a:fld>
            <a:endParaRPr lang="zh-CN" altLang="en-US"/>
          </a:p>
        </p:txBody>
      </p:sp>
      <p:sp>
        <p:nvSpPr>
          <p:cNvPr id="4" name="页脚占位符 3">
            <a:extLst>
              <a:ext uri="{FF2B5EF4-FFF2-40B4-BE49-F238E27FC236}">
                <a16:creationId xmlns:a16="http://schemas.microsoft.com/office/drawing/2014/main" id="{BB3C5798-2116-D8F9-B4FA-F61DB0C3545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38A7607-91E2-D637-232F-4F9B5690B16A}"/>
              </a:ext>
            </a:extLst>
          </p:cNvPr>
          <p:cNvSpPr>
            <a:spLocks noGrp="1"/>
          </p:cNvSpPr>
          <p:nvPr>
            <p:ph type="sldNum" sz="quarter" idx="12"/>
          </p:nvPr>
        </p:nvSpPr>
        <p:spPr/>
        <p:txBody>
          <a:bodyPr/>
          <a:lstStyle/>
          <a:p>
            <a:fld id="{2BA7F1C9-C388-4B8F-A2F0-9D28962BC4B3}" type="slidenum">
              <a:rPr lang="zh-CN" altLang="en-US" smtClean="0"/>
              <a:t>‹#›</a:t>
            </a:fld>
            <a:endParaRPr lang="zh-CN" altLang="en-US"/>
          </a:p>
        </p:txBody>
      </p:sp>
    </p:spTree>
    <p:extLst>
      <p:ext uri="{BB962C8B-B14F-4D97-AF65-F5344CB8AC3E}">
        <p14:creationId xmlns:p14="http://schemas.microsoft.com/office/powerpoint/2010/main" val="2649148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F8209A8-E09C-41E7-77FC-C499885CF4AD}"/>
              </a:ext>
            </a:extLst>
          </p:cNvPr>
          <p:cNvSpPr>
            <a:spLocks noGrp="1"/>
          </p:cNvSpPr>
          <p:nvPr>
            <p:ph type="dt" sz="half" idx="10"/>
          </p:nvPr>
        </p:nvSpPr>
        <p:spPr/>
        <p:txBody>
          <a:bodyPr/>
          <a:lstStyle/>
          <a:p>
            <a:fld id="{D2407400-BCA1-4CCF-9320-B208241C2B12}" type="datetimeFigureOut">
              <a:rPr lang="zh-CN" altLang="en-US" smtClean="0"/>
              <a:t>2023/9/25</a:t>
            </a:fld>
            <a:endParaRPr lang="zh-CN" altLang="en-US"/>
          </a:p>
        </p:txBody>
      </p:sp>
      <p:sp>
        <p:nvSpPr>
          <p:cNvPr id="3" name="页脚占位符 2">
            <a:extLst>
              <a:ext uri="{FF2B5EF4-FFF2-40B4-BE49-F238E27FC236}">
                <a16:creationId xmlns:a16="http://schemas.microsoft.com/office/drawing/2014/main" id="{8DA37CDE-627B-8688-DE6A-9272DAA4F94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F8CD9DF-2CAD-5A4B-D811-2287DBF2B1F8}"/>
              </a:ext>
            </a:extLst>
          </p:cNvPr>
          <p:cNvSpPr>
            <a:spLocks noGrp="1"/>
          </p:cNvSpPr>
          <p:nvPr>
            <p:ph type="sldNum" sz="quarter" idx="12"/>
          </p:nvPr>
        </p:nvSpPr>
        <p:spPr/>
        <p:txBody>
          <a:bodyPr/>
          <a:lstStyle/>
          <a:p>
            <a:fld id="{2BA7F1C9-C388-4B8F-A2F0-9D28962BC4B3}" type="slidenum">
              <a:rPr lang="zh-CN" altLang="en-US" smtClean="0"/>
              <a:t>‹#›</a:t>
            </a:fld>
            <a:endParaRPr lang="zh-CN" altLang="en-US"/>
          </a:p>
        </p:txBody>
      </p:sp>
    </p:spTree>
    <p:extLst>
      <p:ext uri="{BB962C8B-B14F-4D97-AF65-F5344CB8AC3E}">
        <p14:creationId xmlns:p14="http://schemas.microsoft.com/office/powerpoint/2010/main" val="3164692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4C832-1EA2-BAEF-B8EB-4A7F5977FCD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007E8AD-CE50-09DC-30BF-F8AAF0C034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76463A9-F51C-BB9E-BD1A-C24ED2C547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D082058-9BD1-A542-82D2-B84766C81132}"/>
              </a:ext>
            </a:extLst>
          </p:cNvPr>
          <p:cNvSpPr>
            <a:spLocks noGrp="1"/>
          </p:cNvSpPr>
          <p:nvPr>
            <p:ph type="dt" sz="half" idx="10"/>
          </p:nvPr>
        </p:nvSpPr>
        <p:spPr/>
        <p:txBody>
          <a:bodyPr/>
          <a:lstStyle/>
          <a:p>
            <a:fld id="{D2407400-BCA1-4CCF-9320-B208241C2B12}" type="datetimeFigureOut">
              <a:rPr lang="zh-CN" altLang="en-US" smtClean="0"/>
              <a:t>2023/9/25</a:t>
            </a:fld>
            <a:endParaRPr lang="zh-CN" altLang="en-US"/>
          </a:p>
        </p:txBody>
      </p:sp>
      <p:sp>
        <p:nvSpPr>
          <p:cNvPr id="6" name="页脚占位符 5">
            <a:extLst>
              <a:ext uri="{FF2B5EF4-FFF2-40B4-BE49-F238E27FC236}">
                <a16:creationId xmlns:a16="http://schemas.microsoft.com/office/drawing/2014/main" id="{D5CC85E9-6032-4C2C-8952-E2A43F997CD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57E3FE3-CFC3-6E0C-6173-EED7910BBEF7}"/>
              </a:ext>
            </a:extLst>
          </p:cNvPr>
          <p:cNvSpPr>
            <a:spLocks noGrp="1"/>
          </p:cNvSpPr>
          <p:nvPr>
            <p:ph type="sldNum" sz="quarter" idx="12"/>
          </p:nvPr>
        </p:nvSpPr>
        <p:spPr/>
        <p:txBody>
          <a:bodyPr/>
          <a:lstStyle/>
          <a:p>
            <a:fld id="{2BA7F1C9-C388-4B8F-A2F0-9D28962BC4B3}" type="slidenum">
              <a:rPr lang="zh-CN" altLang="en-US" smtClean="0"/>
              <a:t>‹#›</a:t>
            </a:fld>
            <a:endParaRPr lang="zh-CN" altLang="en-US"/>
          </a:p>
        </p:txBody>
      </p:sp>
    </p:spTree>
    <p:extLst>
      <p:ext uri="{BB962C8B-B14F-4D97-AF65-F5344CB8AC3E}">
        <p14:creationId xmlns:p14="http://schemas.microsoft.com/office/powerpoint/2010/main" val="1214553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2FE76-0511-2BB5-4C99-96E6A15CF0D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F61A8DA-5020-430A-9CE4-95987DDBE5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B995129-30D2-1059-B166-F5D4DD4A2E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404382C-FCDC-4F2F-087B-9BC3300BBAAD}"/>
              </a:ext>
            </a:extLst>
          </p:cNvPr>
          <p:cNvSpPr>
            <a:spLocks noGrp="1"/>
          </p:cNvSpPr>
          <p:nvPr>
            <p:ph type="dt" sz="half" idx="10"/>
          </p:nvPr>
        </p:nvSpPr>
        <p:spPr/>
        <p:txBody>
          <a:bodyPr/>
          <a:lstStyle/>
          <a:p>
            <a:fld id="{D2407400-BCA1-4CCF-9320-B208241C2B12}" type="datetimeFigureOut">
              <a:rPr lang="zh-CN" altLang="en-US" smtClean="0"/>
              <a:t>2023/9/25</a:t>
            </a:fld>
            <a:endParaRPr lang="zh-CN" altLang="en-US"/>
          </a:p>
        </p:txBody>
      </p:sp>
      <p:sp>
        <p:nvSpPr>
          <p:cNvPr id="6" name="页脚占位符 5">
            <a:extLst>
              <a:ext uri="{FF2B5EF4-FFF2-40B4-BE49-F238E27FC236}">
                <a16:creationId xmlns:a16="http://schemas.microsoft.com/office/drawing/2014/main" id="{23F5B246-D61A-6C5B-859A-3361C3D5FE9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830CA7C-2F21-5E31-61D8-289E720A5C62}"/>
              </a:ext>
            </a:extLst>
          </p:cNvPr>
          <p:cNvSpPr>
            <a:spLocks noGrp="1"/>
          </p:cNvSpPr>
          <p:nvPr>
            <p:ph type="sldNum" sz="quarter" idx="12"/>
          </p:nvPr>
        </p:nvSpPr>
        <p:spPr/>
        <p:txBody>
          <a:bodyPr/>
          <a:lstStyle/>
          <a:p>
            <a:fld id="{2BA7F1C9-C388-4B8F-A2F0-9D28962BC4B3}" type="slidenum">
              <a:rPr lang="zh-CN" altLang="en-US" smtClean="0"/>
              <a:t>‹#›</a:t>
            </a:fld>
            <a:endParaRPr lang="zh-CN" altLang="en-US"/>
          </a:p>
        </p:txBody>
      </p:sp>
    </p:spTree>
    <p:extLst>
      <p:ext uri="{BB962C8B-B14F-4D97-AF65-F5344CB8AC3E}">
        <p14:creationId xmlns:p14="http://schemas.microsoft.com/office/powerpoint/2010/main" val="1279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19EBC7F-5221-5BF7-2439-AEDF436236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B8853EE-826D-710F-A13C-4FC3AAECA4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5016301-7B84-993F-66FB-587B3E9E87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407400-BCA1-4CCF-9320-B208241C2B12}" type="datetimeFigureOut">
              <a:rPr lang="zh-CN" altLang="en-US" smtClean="0"/>
              <a:t>2023/9/25</a:t>
            </a:fld>
            <a:endParaRPr lang="zh-CN" altLang="en-US"/>
          </a:p>
        </p:txBody>
      </p:sp>
      <p:sp>
        <p:nvSpPr>
          <p:cNvPr id="5" name="页脚占位符 4">
            <a:extLst>
              <a:ext uri="{FF2B5EF4-FFF2-40B4-BE49-F238E27FC236}">
                <a16:creationId xmlns:a16="http://schemas.microsoft.com/office/drawing/2014/main" id="{2D5F6E63-FFC5-86C6-21DC-04057B7711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5913343-0FBC-DD7B-F863-B5BEDAE042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A7F1C9-C388-4B8F-A2F0-9D28962BC4B3}" type="slidenum">
              <a:rPr lang="zh-CN" altLang="en-US" smtClean="0"/>
              <a:t>‹#›</a:t>
            </a:fld>
            <a:endParaRPr lang="zh-CN" altLang="en-US"/>
          </a:p>
        </p:txBody>
      </p:sp>
    </p:spTree>
    <p:extLst>
      <p:ext uri="{BB962C8B-B14F-4D97-AF65-F5344CB8AC3E}">
        <p14:creationId xmlns:p14="http://schemas.microsoft.com/office/powerpoint/2010/main" val="8089311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4.sv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37.emf"/><Relationship Id="rId4" Type="http://schemas.openxmlformats.org/officeDocument/2006/relationships/image" Target="../media/image36.emf"/></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3">
            <a:extLst>
              <a:ext uri="{FF2B5EF4-FFF2-40B4-BE49-F238E27FC236}">
                <a16:creationId xmlns:a16="http://schemas.microsoft.com/office/drawing/2014/main" id="{1851DF1D-AE01-5A58-8E63-6FD43D896E82}"/>
              </a:ext>
            </a:extLst>
          </p:cNvPr>
          <p:cNvSpPr txBox="1">
            <a:spLocks/>
          </p:cNvSpPr>
          <p:nvPr/>
        </p:nvSpPr>
        <p:spPr>
          <a:xfrm>
            <a:off x="3576680" y="3652349"/>
            <a:ext cx="6042054" cy="25260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latin typeface="宋体" panose="02010600030101010101" pitchFamily="2" charset="-122"/>
                <a:ea typeface="宋体" panose="02010600030101010101" pitchFamily="2" charset="-122"/>
              </a:rPr>
              <a:t>任课教师：何晓玉</a:t>
            </a:r>
            <a:endParaRPr lang="en-US" altLang="zh-CN" sz="2800" b="1" dirty="0">
              <a:latin typeface="宋体" panose="02010600030101010101" pitchFamily="2" charset="-122"/>
              <a:ea typeface="宋体" panose="02010600030101010101" pitchFamily="2" charset="-122"/>
            </a:endParaRPr>
          </a:p>
          <a:p>
            <a:endParaRPr lang="en-US" altLang="zh-CN" sz="2800" b="1" dirty="0">
              <a:latin typeface="宋体" panose="02010600030101010101" pitchFamily="2" charset="-122"/>
              <a:ea typeface="宋体" panose="02010600030101010101" pitchFamily="2" charset="-122"/>
            </a:endParaRPr>
          </a:p>
          <a:p>
            <a:r>
              <a:rPr lang="zh-CN" altLang="en-US" sz="2800" b="1" dirty="0">
                <a:latin typeface="宋体" panose="02010600030101010101" pitchFamily="2" charset="-122"/>
                <a:ea typeface="宋体" panose="02010600030101010101" pitchFamily="2" charset="-122"/>
              </a:rPr>
              <a:t>院系：计算机科学与技术学院</a:t>
            </a:r>
          </a:p>
          <a:p>
            <a:endParaRPr lang="en-US" altLang="zh-CN" sz="2800" b="1" dirty="0">
              <a:latin typeface="宋体" panose="02010600030101010101" pitchFamily="2" charset="-122"/>
              <a:ea typeface="宋体" panose="02010600030101010101" pitchFamily="2" charset="-122"/>
            </a:endParaRPr>
          </a:p>
          <a:p>
            <a:r>
              <a:rPr lang="zh-CN" altLang="en-US" sz="2800" b="1" dirty="0">
                <a:latin typeface="宋体" panose="02010600030101010101" pitchFamily="2" charset="-122"/>
                <a:ea typeface="宋体" panose="02010600030101010101" pitchFamily="2" charset="-122"/>
              </a:rPr>
              <a:t>邮箱：</a:t>
            </a:r>
            <a:r>
              <a:rPr lang="en-US" altLang="zh-CN" sz="2800" b="1" dirty="0">
                <a:latin typeface="宋体" panose="02010600030101010101" pitchFamily="2" charset="-122"/>
                <a:ea typeface="宋体" panose="02010600030101010101" pitchFamily="2" charset="-122"/>
              </a:rPr>
              <a:t>hexiaoyv@zstu.edu.cn</a:t>
            </a:r>
          </a:p>
          <a:p>
            <a:endParaRPr lang="zh-CN" altLang="en-US" sz="2800" b="1"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5A825BFF-E83D-4E9D-E6C3-80A53C60D543}"/>
              </a:ext>
            </a:extLst>
          </p:cNvPr>
          <p:cNvSpPr txBox="1"/>
          <p:nvPr/>
        </p:nvSpPr>
        <p:spPr>
          <a:xfrm>
            <a:off x="2760032" y="622537"/>
            <a:ext cx="6037806" cy="923330"/>
          </a:xfrm>
          <a:prstGeom prst="rect">
            <a:avLst/>
          </a:prstGeom>
          <a:noFill/>
        </p:spPr>
        <p:txBody>
          <a:bodyPr wrap="none" rtlCol="0">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schemeClr val="accent2"/>
                </a:solidFill>
                <a:effectLst/>
                <a:uLnTx/>
                <a:uFillTx/>
                <a:latin typeface="Arial" panose="020B0604020202020204"/>
                <a:ea typeface="微软雅黑" panose="020B0503020204020204" charset="-122"/>
                <a:cs typeface="+mn-ea"/>
                <a:sym typeface="+mn-lt"/>
              </a:rPr>
              <a:t>Web</a:t>
            </a:r>
            <a:r>
              <a:rPr kumimoji="0" lang="zh-CN" altLang="en-US" sz="5400" b="0" i="0" u="none" strike="noStrike" kern="1200" cap="none" spc="0" normalizeH="0" baseline="0" noProof="0" dirty="0">
                <a:ln>
                  <a:noFill/>
                </a:ln>
                <a:solidFill>
                  <a:schemeClr val="accent2"/>
                </a:solidFill>
                <a:effectLst/>
                <a:uLnTx/>
                <a:uFillTx/>
                <a:latin typeface="Arial" panose="020B0604020202020204"/>
                <a:ea typeface="微软雅黑" panose="020B0503020204020204" charset="-122"/>
                <a:cs typeface="+mn-ea"/>
                <a:sym typeface="+mn-lt"/>
              </a:rPr>
              <a:t>应用开发</a:t>
            </a:r>
            <a:endParaRPr kumimoji="0" lang="en-US" sz="5400" b="0" i="0" u="none" strike="noStrike" kern="1200" cap="none" spc="0" normalizeH="0" baseline="0" noProof="0" dirty="0">
              <a:ln>
                <a:noFill/>
              </a:ln>
              <a:solidFill>
                <a:schemeClr val="accent2"/>
              </a:solidFill>
              <a:effectLst/>
              <a:uLnTx/>
              <a:uFillTx/>
              <a:latin typeface="Arial" panose="020B0604020202020204"/>
              <a:ea typeface="微软雅黑" panose="020B0503020204020204" charset="-122"/>
              <a:cs typeface="+mn-ea"/>
              <a:sym typeface="+mn-lt"/>
            </a:endParaRPr>
          </a:p>
        </p:txBody>
      </p:sp>
    </p:spTree>
    <p:extLst>
      <p:ext uri="{BB962C8B-B14F-4D97-AF65-F5344CB8AC3E}">
        <p14:creationId xmlns:p14="http://schemas.microsoft.com/office/powerpoint/2010/main" val="3411675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42335"/>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sp>
        <p:nvSpPr>
          <p:cNvPr id="7" name="矩形 6">
            <a:extLst>
              <a:ext uri="{FF2B5EF4-FFF2-40B4-BE49-F238E27FC236}">
                <a16:creationId xmlns:a16="http://schemas.microsoft.com/office/drawing/2014/main" id="{E61E4938-1BDE-8792-B0FE-CFA795240084}"/>
              </a:ext>
            </a:extLst>
          </p:cNvPr>
          <p:cNvSpPr/>
          <p:nvPr/>
        </p:nvSpPr>
        <p:spPr>
          <a:xfrm>
            <a:off x="858963" y="1103087"/>
            <a:ext cx="10665249" cy="1698029"/>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链接样式是指在外部定义</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样式表并形成以</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为扩展名的文件，然后在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HTML</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页面中通过</a:t>
            </a:r>
            <a:r>
              <a:rPr lang="en-US" altLang="zh-CN" dirty="0">
                <a:latin typeface="Times New Roman" panose="02020603050405020304" pitchFamily="18" charset="0"/>
                <a:ea typeface="楷体" panose="02010609060101010101" pitchFamily="49" charset="-122"/>
                <a:cs typeface="Times New Roman" panose="02020603050405020304" pitchFamily="18" charset="0"/>
              </a:rPr>
              <a:t>&lt;link&gt;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标签链接该</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样式表。该链接语句必须放在页面的</a:t>
            </a:r>
            <a:r>
              <a:rPr lang="en-US" altLang="zh-CN" dirty="0">
                <a:latin typeface="Times New Roman" panose="02020603050405020304" pitchFamily="18" charset="0"/>
                <a:ea typeface="楷体" panose="02010609060101010101" pitchFamily="49" charset="-122"/>
                <a:cs typeface="Times New Roman" panose="02020603050405020304" pitchFamily="18" charset="0"/>
              </a:rPr>
              <a:t>&lt;head&gt;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dirty="0">
                <a:latin typeface="Times New Roman" panose="02020603050405020304" pitchFamily="18" charset="0"/>
                <a:ea typeface="楷体" panose="02010609060101010101" pitchFamily="49" charset="-122"/>
                <a:cs typeface="Times New Roman" panose="02020603050405020304" pitchFamily="18" charset="0"/>
              </a:rPr>
              <a:t>&lt;/head&gt;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之间。</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矩形 7">
            <a:extLst>
              <a:ext uri="{FF2B5EF4-FFF2-40B4-BE49-F238E27FC236}">
                <a16:creationId xmlns:a16="http://schemas.microsoft.com/office/drawing/2014/main" id="{CB06C9C4-D350-878F-AD87-4099123B3835}"/>
              </a:ext>
            </a:extLst>
          </p:cNvPr>
          <p:cNvSpPr/>
          <p:nvPr/>
        </p:nvSpPr>
        <p:spPr>
          <a:xfrm>
            <a:off x="2344019" y="4176955"/>
            <a:ext cx="7796738" cy="1569660"/>
          </a:xfrm>
          <a:prstGeom prst="rect">
            <a:avLst/>
          </a:prstGeom>
          <a:solidFill>
            <a:schemeClr val="bg2"/>
          </a:solidFill>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&lt;head&gt;</a:t>
            </a:r>
          </a:p>
          <a:p>
            <a:r>
              <a:rPr lang="en-US" altLang="zh-CN" dirty="0">
                <a:latin typeface="Times New Roman" panose="02020603050405020304" pitchFamily="18" charset="0"/>
                <a:ea typeface="楷体" panose="02010609060101010101" pitchFamily="49" charset="-122"/>
                <a:cs typeface="Times New Roman" panose="02020603050405020304" pitchFamily="18" charset="0"/>
              </a:rPr>
              <a:t>&lt;title&gt;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页面标题</a:t>
            </a:r>
            <a:r>
              <a:rPr lang="en-US" altLang="zh-CN" dirty="0">
                <a:latin typeface="Times New Roman" panose="02020603050405020304" pitchFamily="18" charset="0"/>
                <a:ea typeface="楷体" panose="02010609060101010101" pitchFamily="49" charset="-122"/>
                <a:cs typeface="Times New Roman" panose="02020603050405020304" pitchFamily="18" charset="0"/>
              </a:rPr>
              <a:t>&lt;/title&gt;</a:t>
            </a:r>
          </a:p>
          <a:p>
            <a:r>
              <a:rPr lang="en-US" altLang="zh-CN" dirty="0">
                <a:latin typeface="Times New Roman" panose="02020603050405020304" pitchFamily="18" charset="0"/>
                <a:ea typeface="楷体" panose="02010609060101010101" pitchFamily="49" charset="-122"/>
                <a:cs typeface="Times New Roman" panose="02020603050405020304" pitchFamily="18" charset="0"/>
              </a:rPr>
              <a:t>   &lt;</a:t>
            </a:r>
            <a:r>
              <a:rPr lang="en-US"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link</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href</a:t>
            </a:r>
            <a:r>
              <a:rPr lang="en-US" altLang="zh-CN" dirty="0">
                <a:latin typeface="Times New Roman" panose="02020603050405020304" pitchFamily="18" charset="0"/>
                <a:ea typeface="楷体" panose="02010609060101010101" pitchFamily="49" charset="-122"/>
                <a:cs typeface="Times New Roman" panose="02020603050405020304" pitchFamily="18" charset="0"/>
              </a:rPr>
              <a:t>="1.css" </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rel</a:t>
            </a:r>
            <a:r>
              <a:rPr lang="en-US" altLang="zh-CN" dirty="0">
                <a:latin typeface="Times New Roman" panose="02020603050405020304" pitchFamily="18" charset="0"/>
                <a:ea typeface="楷体" panose="02010609060101010101" pitchFamily="49" charset="-122"/>
                <a:cs typeface="Times New Roman" panose="02020603050405020304" pitchFamily="18" charset="0"/>
              </a:rPr>
              <a:t>="stylesheet“  type="text/</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css</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&gt;</a:t>
            </a:r>
          </a:p>
          <a:p>
            <a:r>
              <a:rPr lang="en-US" altLang="zh-CN" dirty="0">
                <a:latin typeface="Times New Roman" panose="02020603050405020304" pitchFamily="18" charset="0"/>
                <a:ea typeface="楷体" panose="02010609060101010101" pitchFamily="49" charset="-122"/>
                <a:cs typeface="Times New Roman" panose="02020603050405020304" pitchFamily="18" charset="0"/>
              </a:rPr>
              <a:t>&lt;/head&gt;</a:t>
            </a:r>
          </a:p>
        </p:txBody>
      </p:sp>
      <p:sp>
        <p:nvSpPr>
          <p:cNvPr id="9" name="矩形 8">
            <a:extLst>
              <a:ext uri="{FF2B5EF4-FFF2-40B4-BE49-F238E27FC236}">
                <a16:creationId xmlns:a16="http://schemas.microsoft.com/office/drawing/2014/main" id="{1395C541-29CE-F058-D5A4-508CDF658420}"/>
              </a:ext>
            </a:extLst>
          </p:cNvPr>
          <p:cNvSpPr/>
          <p:nvPr/>
        </p:nvSpPr>
        <p:spPr>
          <a:xfrm>
            <a:off x="2024676" y="3518245"/>
            <a:ext cx="1300356" cy="400110"/>
          </a:xfrm>
          <a:prstGeom prst="rect">
            <a:avLst/>
          </a:prstGeom>
        </p:spPr>
        <p:txBody>
          <a:bodyPr wrap="non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buClr>
                <a:srgbClr val="006BBC"/>
              </a:buClr>
              <a:buFont typeface="Wingdings" panose="05000000000000000000" pitchFamily="2" charset="2"/>
              <a:buChar char="n"/>
            </a:pPr>
            <a:r>
              <a:rPr lang="zh-CN" altLang="en-US" sz="2000" dirty="0">
                <a:solidFill>
                  <a:schemeClr val="tx1">
                    <a:lumMod val="95000"/>
                    <a:lumOff val="5000"/>
                  </a:schemeClr>
                </a:solidFill>
              </a:rPr>
              <a:t>示例：</a:t>
            </a:r>
            <a:endParaRPr lang="en-US" altLang="zh-CN" sz="2000" dirty="0">
              <a:solidFill>
                <a:schemeClr val="tx1">
                  <a:lumMod val="95000"/>
                  <a:lumOff val="5000"/>
                </a:schemeClr>
              </a:solidFill>
            </a:endParaRPr>
          </a:p>
        </p:txBody>
      </p:sp>
      <p:sp>
        <p:nvSpPr>
          <p:cNvPr id="10" name="矩形: 圆角 9">
            <a:extLst>
              <a:ext uri="{FF2B5EF4-FFF2-40B4-BE49-F238E27FC236}">
                <a16:creationId xmlns:a16="http://schemas.microsoft.com/office/drawing/2014/main" id="{7D2C2C81-A0CA-7F42-B907-06D6B1DB36ED}"/>
              </a:ext>
            </a:extLst>
          </p:cNvPr>
          <p:cNvSpPr/>
          <p:nvPr/>
        </p:nvSpPr>
        <p:spPr>
          <a:xfrm>
            <a:off x="1662491" y="3259645"/>
            <a:ext cx="9181020" cy="2828077"/>
          </a:xfrm>
          <a:prstGeom prst="roundRect">
            <a:avLst>
              <a:gd name="adj" fmla="val 9673"/>
            </a:avLst>
          </a:prstGeom>
          <a:noFill/>
          <a:ln w="12700">
            <a:solidFill>
              <a:srgbClr val="006BB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sp>
        <p:nvSpPr>
          <p:cNvPr id="11" name="矩形: 圆角 10">
            <a:extLst>
              <a:ext uri="{FF2B5EF4-FFF2-40B4-BE49-F238E27FC236}">
                <a16:creationId xmlns:a16="http://schemas.microsoft.com/office/drawing/2014/main" id="{10E7680E-8ED9-CB91-4D4B-ACB63F181546}"/>
              </a:ext>
            </a:extLst>
          </p:cNvPr>
          <p:cNvSpPr/>
          <p:nvPr/>
        </p:nvSpPr>
        <p:spPr>
          <a:xfrm>
            <a:off x="3325032" y="4992914"/>
            <a:ext cx="1624339" cy="319315"/>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F8B50739-EB2E-512E-F3B5-DAB8E19137E7}"/>
              </a:ext>
            </a:extLst>
          </p:cNvPr>
          <p:cNvCxnSpPr>
            <a:cxnSpLocks/>
          </p:cNvCxnSpPr>
          <p:nvPr/>
        </p:nvCxnSpPr>
        <p:spPr>
          <a:xfrm flipH="1" flipV="1">
            <a:off x="4071887" y="5312229"/>
            <a:ext cx="65314" cy="434386"/>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FAFEF829-6DF3-7F61-FDD4-75FC7B29BC8B}"/>
              </a:ext>
            </a:extLst>
          </p:cNvPr>
          <p:cNvSpPr txBox="1"/>
          <p:nvPr/>
        </p:nvSpPr>
        <p:spPr>
          <a:xfrm>
            <a:off x="3325032" y="5672223"/>
            <a:ext cx="1765615" cy="707886"/>
          </a:xfrm>
          <a:prstGeom prst="rect">
            <a:avLst/>
          </a:prstGeom>
          <a:noFill/>
        </p:spPr>
        <p:txBody>
          <a:bodyPr wrap="square">
            <a:spAutoFit/>
          </a:bodyPr>
          <a:lstStyle/>
          <a:p>
            <a:pPr algn="ct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外部样式的</a:t>
            </a:r>
            <a:r>
              <a:rPr lang="en-US" altLang="zh-CN"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URL</a:t>
            </a:r>
            <a:endParaRPr lang="zh-CN" altLang="en-US" sz="2000" dirty="0">
              <a:solidFill>
                <a:srgbClr val="FF0000"/>
              </a:solidFill>
            </a:endParaRPr>
          </a:p>
        </p:txBody>
      </p:sp>
      <p:cxnSp>
        <p:nvCxnSpPr>
          <p:cNvPr id="22" name="直接箭头连接符 21">
            <a:extLst>
              <a:ext uri="{FF2B5EF4-FFF2-40B4-BE49-F238E27FC236}">
                <a16:creationId xmlns:a16="http://schemas.microsoft.com/office/drawing/2014/main" id="{BB86348D-8220-9F40-1745-0D0C026EF3A4}"/>
              </a:ext>
            </a:extLst>
          </p:cNvPr>
          <p:cNvCxnSpPr>
            <a:cxnSpLocks/>
          </p:cNvCxnSpPr>
          <p:nvPr/>
        </p:nvCxnSpPr>
        <p:spPr>
          <a:xfrm flipH="1">
            <a:off x="6096000" y="4550229"/>
            <a:ext cx="157001" cy="442685"/>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B080417B-4BE5-F762-D7D6-D1875358F475}"/>
              </a:ext>
            </a:extLst>
          </p:cNvPr>
          <p:cNvSpPr txBox="1"/>
          <p:nvPr/>
        </p:nvSpPr>
        <p:spPr>
          <a:xfrm>
            <a:off x="5249044" y="3884568"/>
            <a:ext cx="2111921" cy="707886"/>
          </a:xfrm>
          <a:prstGeom prst="rect">
            <a:avLst/>
          </a:prstGeom>
          <a:noFill/>
        </p:spPr>
        <p:txBody>
          <a:bodyPr wrap="square">
            <a:spAutoFit/>
          </a:bodyPr>
          <a:lstStyle/>
          <a:p>
            <a:pPr algn="ct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表示导入文件是关联样式文件</a:t>
            </a:r>
            <a:endParaRPr lang="zh-CN" altLang="en-US" sz="2000" dirty="0">
              <a:solidFill>
                <a:srgbClr val="FF0000"/>
              </a:solidFill>
            </a:endParaRPr>
          </a:p>
        </p:txBody>
      </p:sp>
      <p:cxnSp>
        <p:nvCxnSpPr>
          <p:cNvPr id="26" name="直接箭头连接符 25">
            <a:extLst>
              <a:ext uri="{FF2B5EF4-FFF2-40B4-BE49-F238E27FC236}">
                <a16:creationId xmlns:a16="http://schemas.microsoft.com/office/drawing/2014/main" id="{9C30A67D-2AC7-CB38-CFB2-BDD8540011D6}"/>
              </a:ext>
            </a:extLst>
          </p:cNvPr>
          <p:cNvCxnSpPr>
            <a:cxnSpLocks/>
          </p:cNvCxnSpPr>
          <p:nvPr/>
        </p:nvCxnSpPr>
        <p:spPr>
          <a:xfrm flipH="1">
            <a:off x="8393146" y="4584016"/>
            <a:ext cx="157001" cy="442685"/>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CC84E5B3-3A62-ABBF-C65E-B4BD3637536F}"/>
              </a:ext>
            </a:extLst>
          </p:cNvPr>
          <p:cNvSpPr txBox="1"/>
          <p:nvPr/>
        </p:nvSpPr>
        <p:spPr>
          <a:xfrm>
            <a:off x="7694900" y="4237768"/>
            <a:ext cx="2111921" cy="400110"/>
          </a:xfrm>
          <a:prstGeom prst="rect">
            <a:avLst/>
          </a:prstGeom>
          <a:noFill/>
        </p:spPr>
        <p:txBody>
          <a:bodyPr wrap="square">
            <a:spAutoFit/>
          </a:bodyPr>
          <a:lstStyle/>
          <a:p>
            <a:pPr algn="ct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导入文件的类型</a:t>
            </a:r>
            <a:endParaRPr lang="zh-CN" altLang="en-US" sz="2000" dirty="0">
              <a:solidFill>
                <a:srgbClr val="FF0000"/>
              </a:solidFill>
            </a:endParaRPr>
          </a:p>
        </p:txBody>
      </p:sp>
    </p:spTree>
    <p:extLst>
      <p:ext uri="{BB962C8B-B14F-4D97-AF65-F5344CB8AC3E}">
        <p14:creationId xmlns:p14="http://schemas.microsoft.com/office/powerpoint/2010/main" val="3308255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42335"/>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sp>
        <p:nvSpPr>
          <p:cNvPr id="2" name="矩形 1">
            <a:extLst>
              <a:ext uri="{FF2B5EF4-FFF2-40B4-BE49-F238E27FC236}">
                <a16:creationId xmlns:a16="http://schemas.microsoft.com/office/drawing/2014/main" id="{B7277D20-A609-C773-5EBB-0931D2B81294}"/>
              </a:ext>
            </a:extLst>
          </p:cNvPr>
          <p:cNvSpPr/>
          <p:nvPr/>
        </p:nvSpPr>
        <p:spPr>
          <a:xfrm>
            <a:off x="725430" y="932159"/>
            <a:ext cx="10741139" cy="2238241"/>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使用导入样式时，在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HTML</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文件初始化时，样式会被导入到</a:t>
            </a:r>
            <a:r>
              <a:rPr lang="en-US" altLang="zh-CN" dirty="0">
                <a:latin typeface="Times New Roman" panose="02020603050405020304" pitchFamily="18" charset="0"/>
                <a:ea typeface="楷体" panose="02010609060101010101" pitchFamily="49" charset="-122"/>
                <a:cs typeface="Times New Roman" panose="02020603050405020304" pitchFamily="18" charset="0"/>
              </a:rPr>
              <a:t>HTML</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文件内，作为文件的一部分，类似于内嵌效果。</a:t>
            </a:r>
          </a:p>
          <a:p>
            <a:pPr marL="342900" indent="-342900">
              <a:lnSpc>
                <a:spcPct val="150000"/>
              </a:lnSpc>
              <a:spcBef>
                <a:spcPct val="0"/>
              </a:spcBef>
              <a:buClr>
                <a:srgbClr val="006BBC"/>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导入样式表的方法是在内嵌样式表的</a:t>
            </a:r>
            <a:r>
              <a:rPr lang="en-US" altLang="zh-CN" dirty="0">
                <a:latin typeface="Times New Roman" panose="02020603050405020304" pitchFamily="18" charset="0"/>
                <a:ea typeface="楷体" panose="02010609060101010101" pitchFamily="49" charset="-122"/>
                <a:cs typeface="Times New Roman" panose="02020603050405020304" pitchFamily="18" charset="0"/>
              </a:rPr>
              <a:t>&lt;style&gt;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标签中，使用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@import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导入一个外部的</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文件。</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a:extLst>
              <a:ext uri="{FF2B5EF4-FFF2-40B4-BE49-F238E27FC236}">
                <a16:creationId xmlns:a16="http://schemas.microsoft.com/office/drawing/2014/main" id="{27EDE4FE-0A29-B0B5-47B1-CFBFC1102E78}"/>
              </a:ext>
            </a:extLst>
          </p:cNvPr>
          <p:cNvSpPr/>
          <p:nvPr/>
        </p:nvSpPr>
        <p:spPr>
          <a:xfrm>
            <a:off x="2284303" y="4346310"/>
            <a:ext cx="7796738" cy="1938992"/>
          </a:xfrm>
          <a:prstGeom prst="rect">
            <a:avLst/>
          </a:prstGeom>
          <a:solidFill>
            <a:schemeClr val="bg2"/>
          </a:solidFill>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sz="2400" dirty="0"/>
              <a:t>&lt;head&gt;</a:t>
            </a:r>
          </a:p>
          <a:p>
            <a:r>
              <a:rPr lang="en-US" altLang="zh-CN" sz="2400" dirty="0"/>
              <a:t>      &lt;style type="text/</a:t>
            </a:r>
            <a:r>
              <a:rPr lang="en-US" altLang="zh-CN" sz="2400" dirty="0" err="1"/>
              <a:t>css</a:t>
            </a:r>
            <a:r>
              <a:rPr lang="en-US" altLang="zh-CN" sz="2400" dirty="0"/>
              <a:t>"&gt;</a:t>
            </a:r>
          </a:p>
          <a:p>
            <a:r>
              <a:rPr lang="en-US" altLang="zh-CN" sz="2400" dirty="0"/>
              <a:t>      </a:t>
            </a:r>
            <a:r>
              <a:rPr lang="en-US" altLang="zh-CN" sz="2400" dirty="0">
                <a:solidFill>
                  <a:srgbClr val="FF0000"/>
                </a:solidFill>
              </a:rPr>
              <a:t>@import </a:t>
            </a:r>
            <a:r>
              <a:rPr lang="en-US" altLang="zh-CN" sz="2400" dirty="0" err="1"/>
              <a:t>url</a:t>
            </a:r>
            <a:r>
              <a:rPr lang="en-US" altLang="zh-CN" sz="2400" dirty="0"/>
              <a:t>("style4-3.css");</a:t>
            </a:r>
          </a:p>
          <a:p>
            <a:r>
              <a:rPr lang="en-US" altLang="zh-CN" sz="2400" dirty="0"/>
              <a:t>      &lt;/style&gt;</a:t>
            </a:r>
          </a:p>
          <a:p>
            <a:r>
              <a:rPr lang="en-US" altLang="zh-CN" sz="2400" dirty="0"/>
              <a:t>&lt;/head&gt;</a:t>
            </a:r>
          </a:p>
        </p:txBody>
      </p:sp>
      <p:sp>
        <p:nvSpPr>
          <p:cNvPr id="4" name="矩形 3">
            <a:extLst>
              <a:ext uri="{FF2B5EF4-FFF2-40B4-BE49-F238E27FC236}">
                <a16:creationId xmlns:a16="http://schemas.microsoft.com/office/drawing/2014/main" id="{AFE841F1-C4FA-F64A-10F0-3A73F878993A}"/>
              </a:ext>
            </a:extLst>
          </p:cNvPr>
          <p:cNvSpPr/>
          <p:nvPr/>
        </p:nvSpPr>
        <p:spPr>
          <a:xfrm>
            <a:off x="1964960" y="3687600"/>
            <a:ext cx="1300356" cy="400110"/>
          </a:xfrm>
          <a:prstGeom prst="rect">
            <a:avLst/>
          </a:prstGeom>
        </p:spPr>
        <p:txBody>
          <a:bodyPr wrap="non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buClr>
                <a:srgbClr val="006BBC"/>
              </a:buClr>
              <a:buFont typeface="Wingdings" panose="05000000000000000000" pitchFamily="2" charset="2"/>
              <a:buChar char="n"/>
            </a:pPr>
            <a:r>
              <a:rPr lang="zh-CN" altLang="en-US" sz="2000" dirty="0">
                <a:solidFill>
                  <a:schemeClr val="tx1">
                    <a:lumMod val="95000"/>
                    <a:lumOff val="5000"/>
                  </a:schemeClr>
                </a:solidFill>
              </a:rPr>
              <a:t>示例：</a:t>
            </a:r>
            <a:endParaRPr lang="en-US" altLang="zh-CN" sz="2000" dirty="0">
              <a:solidFill>
                <a:schemeClr val="tx1">
                  <a:lumMod val="95000"/>
                  <a:lumOff val="5000"/>
                </a:schemeClr>
              </a:solidFill>
            </a:endParaRPr>
          </a:p>
        </p:txBody>
      </p:sp>
      <p:sp>
        <p:nvSpPr>
          <p:cNvPr id="5" name="矩形: 圆角 4">
            <a:extLst>
              <a:ext uri="{FF2B5EF4-FFF2-40B4-BE49-F238E27FC236}">
                <a16:creationId xmlns:a16="http://schemas.microsoft.com/office/drawing/2014/main" id="{492F84A5-AC42-6F96-1737-581E993DC2C8}"/>
              </a:ext>
            </a:extLst>
          </p:cNvPr>
          <p:cNvSpPr/>
          <p:nvPr/>
        </p:nvSpPr>
        <p:spPr>
          <a:xfrm>
            <a:off x="1602775" y="3429000"/>
            <a:ext cx="9181020" cy="3073167"/>
          </a:xfrm>
          <a:prstGeom prst="roundRect">
            <a:avLst>
              <a:gd name="adj" fmla="val 9673"/>
            </a:avLst>
          </a:prstGeom>
          <a:noFill/>
          <a:ln w="12700">
            <a:solidFill>
              <a:srgbClr val="006BB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cxnSp>
        <p:nvCxnSpPr>
          <p:cNvPr id="6" name="直接箭头连接符 5">
            <a:extLst>
              <a:ext uri="{FF2B5EF4-FFF2-40B4-BE49-F238E27FC236}">
                <a16:creationId xmlns:a16="http://schemas.microsoft.com/office/drawing/2014/main" id="{D6205398-DD20-9C6A-2B6C-7E8C2943D715}"/>
              </a:ext>
            </a:extLst>
          </p:cNvPr>
          <p:cNvCxnSpPr>
            <a:cxnSpLocks/>
          </p:cNvCxnSpPr>
          <p:nvPr/>
        </p:nvCxnSpPr>
        <p:spPr>
          <a:xfrm flipH="1" flipV="1">
            <a:off x="4631317" y="5443995"/>
            <a:ext cx="225602" cy="414970"/>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298D2ADF-E83F-659D-1C46-83D5B5A6B02F}"/>
              </a:ext>
            </a:extLst>
          </p:cNvPr>
          <p:cNvSpPr txBox="1"/>
          <p:nvPr/>
        </p:nvSpPr>
        <p:spPr>
          <a:xfrm>
            <a:off x="4744118" y="5718191"/>
            <a:ext cx="3634569" cy="707886"/>
          </a:xfrm>
          <a:prstGeom prst="rect">
            <a:avLst/>
          </a:prstGeom>
          <a:noFill/>
        </p:spPr>
        <p:txBody>
          <a:bodyPr wrap="square">
            <a:spAutoFit/>
          </a:bodyPr>
          <a:lstStyle/>
          <a:p>
            <a:pPr algn="ct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利用</a:t>
            </a:r>
            <a:r>
              <a:rPr lang="en-US" altLang="zh-CN"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CSS3</a:t>
            </a: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的</a:t>
            </a:r>
            <a:r>
              <a:rPr lang="en-US" altLang="zh-CN" sz="20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url</a:t>
            </a:r>
            <a:r>
              <a:rPr lang="en-US" altLang="zh-CN"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函数包含外部样式表文件地址</a:t>
            </a:r>
            <a:endParaRPr lang="zh-CN" altLang="en-US" sz="2000" dirty="0">
              <a:solidFill>
                <a:srgbClr val="FF0000"/>
              </a:solidFill>
            </a:endParaRPr>
          </a:p>
        </p:txBody>
      </p:sp>
    </p:spTree>
    <p:extLst>
      <p:ext uri="{BB962C8B-B14F-4D97-AF65-F5344CB8AC3E}">
        <p14:creationId xmlns:p14="http://schemas.microsoft.com/office/powerpoint/2010/main" val="383911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42335"/>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sp>
        <p:nvSpPr>
          <p:cNvPr id="10" name="矩形 9">
            <a:extLst>
              <a:ext uri="{FF2B5EF4-FFF2-40B4-BE49-F238E27FC236}">
                <a16:creationId xmlns:a16="http://schemas.microsoft.com/office/drawing/2014/main" id="{8A481917-957A-4122-5E94-98A341755103}"/>
              </a:ext>
            </a:extLst>
          </p:cNvPr>
          <p:cNvSpPr/>
          <p:nvPr/>
        </p:nvSpPr>
        <p:spPr>
          <a:xfrm>
            <a:off x="1164257" y="2021588"/>
            <a:ext cx="1034965" cy="927054"/>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r>
              <a:rPr lang="en-US" altLang="zh-CN" sz="2800" b="1" dirty="0"/>
              <a:t>   1</a:t>
            </a:r>
            <a:endParaRPr lang="zh-CN" altLang="en-US" sz="2800" b="1" dirty="0"/>
          </a:p>
        </p:txBody>
      </p:sp>
      <p:grpSp>
        <p:nvGrpSpPr>
          <p:cNvPr id="11" name="组合 10">
            <a:extLst>
              <a:ext uri="{FF2B5EF4-FFF2-40B4-BE49-F238E27FC236}">
                <a16:creationId xmlns:a16="http://schemas.microsoft.com/office/drawing/2014/main" id="{B3C87B57-CA29-8D0E-E313-468B2120DC35}"/>
              </a:ext>
            </a:extLst>
          </p:cNvPr>
          <p:cNvGrpSpPr/>
          <p:nvPr/>
        </p:nvGrpSpPr>
        <p:grpSpPr>
          <a:xfrm>
            <a:off x="2402167" y="2025295"/>
            <a:ext cx="8712968" cy="923789"/>
            <a:chOff x="2351584" y="1588959"/>
            <a:chExt cx="8712968" cy="923789"/>
          </a:xfrm>
        </p:grpSpPr>
        <p:sp>
          <p:nvSpPr>
            <p:cNvPr id="13" name="矩形 12">
              <a:extLst>
                <a:ext uri="{FF2B5EF4-FFF2-40B4-BE49-F238E27FC236}">
                  <a16:creationId xmlns:a16="http://schemas.microsoft.com/office/drawing/2014/main" id="{AECE5F43-B3E9-6CB6-6035-076857CEFE4B}"/>
                </a:ext>
              </a:extLst>
            </p:cNvPr>
            <p:cNvSpPr/>
            <p:nvPr/>
          </p:nvSpPr>
          <p:spPr>
            <a:xfrm>
              <a:off x="2351584" y="1588959"/>
              <a:ext cx="8712968" cy="89731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6" name="矩形 15">
              <a:extLst>
                <a:ext uri="{FF2B5EF4-FFF2-40B4-BE49-F238E27FC236}">
                  <a16:creationId xmlns:a16="http://schemas.microsoft.com/office/drawing/2014/main" id="{24151C11-C902-EF72-9F53-7726C8957808}"/>
                </a:ext>
              </a:extLst>
            </p:cNvPr>
            <p:cNvSpPr/>
            <p:nvPr/>
          </p:nvSpPr>
          <p:spPr>
            <a:xfrm>
              <a:off x="2783632" y="1681751"/>
              <a:ext cx="8095042" cy="830997"/>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&lt;link&gt;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是</a:t>
              </a:r>
              <a:r>
                <a:rPr lang="en-US" altLang="zh-CN" dirty="0">
                  <a:latin typeface="Times New Roman" panose="02020603050405020304" pitchFamily="18" charset="0"/>
                  <a:ea typeface="楷体" panose="02010609060101010101" pitchFamily="49" charset="-122"/>
                  <a:cs typeface="Times New Roman" panose="02020603050405020304" pitchFamily="18" charset="0"/>
                </a:rPr>
                <a:t>HTML</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定义的标签，</a:t>
              </a:r>
              <a:r>
                <a:rPr lang="en-US" altLang="zh-CN" dirty="0">
                  <a:latin typeface="Times New Roman" panose="02020603050405020304" pitchFamily="18" charset="0"/>
                  <a:ea typeface="楷体" panose="02010609060101010101" pitchFamily="49" charset="-122"/>
                  <a:cs typeface="Times New Roman" panose="02020603050405020304" pitchFamily="18" charset="0"/>
                </a:rPr>
                <a:t>@import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是</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CSS3</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定义的命令。前者的权重高于后者。</a:t>
              </a:r>
            </a:p>
          </p:txBody>
        </p:sp>
      </p:grpSp>
      <p:grpSp>
        <p:nvGrpSpPr>
          <p:cNvPr id="17" name="组合 16">
            <a:extLst>
              <a:ext uri="{FF2B5EF4-FFF2-40B4-BE49-F238E27FC236}">
                <a16:creationId xmlns:a16="http://schemas.microsoft.com/office/drawing/2014/main" id="{778713C8-53A3-FA59-0C81-01D91F760C7E}"/>
              </a:ext>
            </a:extLst>
          </p:cNvPr>
          <p:cNvGrpSpPr/>
          <p:nvPr/>
        </p:nvGrpSpPr>
        <p:grpSpPr>
          <a:xfrm>
            <a:off x="2402167" y="3288388"/>
            <a:ext cx="8712968" cy="927710"/>
            <a:chOff x="2351584" y="4491487"/>
            <a:chExt cx="8712968" cy="1313943"/>
          </a:xfrm>
        </p:grpSpPr>
        <p:sp>
          <p:nvSpPr>
            <p:cNvPr id="18" name="矩形 17">
              <a:extLst>
                <a:ext uri="{FF2B5EF4-FFF2-40B4-BE49-F238E27FC236}">
                  <a16:creationId xmlns:a16="http://schemas.microsoft.com/office/drawing/2014/main" id="{82196F0D-EECF-9304-391B-B692DDC53094}"/>
                </a:ext>
              </a:extLst>
            </p:cNvPr>
            <p:cNvSpPr/>
            <p:nvPr/>
          </p:nvSpPr>
          <p:spPr>
            <a:xfrm>
              <a:off x="2351584" y="4491487"/>
              <a:ext cx="8712968" cy="122483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9" name="矩形 18">
              <a:extLst>
                <a:ext uri="{FF2B5EF4-FFF2-40B4-BE49-F238E27FC236}">
                  <a16:creationId xmlns:a16="http://schemas.microsoft.com/office/drawing/2014/main" id="{BD382F02-9A4A-D401-BCDC-45E1B8970032}"/>
                </a:ext>
              </a:extLst>
            </p:cNvPr>
            <p:cNvSpPr/>
            <p:nvPr/>
          </p:nvSpPr>
          <p:spPr>
            <a:xfrm>
              <a:off x="2783632" y="4628464"/>
              <a:ext cx="7848872" cy="1176966"/>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@import</a:t>
              </a:r>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方式先加载</a:t>
              </a:r>
              <a:r>
                <a:rPr lang="en-US" altLang="zh-CN"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HTML</a:t>
              </a:r>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，后加载</a:t>
              </a:r>
              <a:r>
                <a:rPr lang="en-US" altLang="zh-CN"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，而使用</a:t>
              </a:r>
              <a:r>
                <a:rPr lang="en-US" altLang="zh-CN"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&lt;link&gt;</a:t>
              </a:r>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方式，则是</a:t>
              </a:r>
              <a:r>
                <a:rPr lang="en-US" altLang="zh-CN"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HTML</a:t>
              </a:r>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和</a:t>
              </a:r>
              <a:r>
                <a:rPr lang="en-US" altLang="zh-CN"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同时加载，用户体验更好。</a:t>
              </a:r>
              <a:endParaRPr lang="zh-CN" altLang="en-US"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20" name="ïSḷiḍe">
            <a:extLst>
              <a:ext uri="{FF2B5EF4-FFF2-40B4-BE49-F238E27FC236}">
                <a16:creationId xmlns:a16="http://schemas.microsoft.com/office/drawing/2014/main" id="{5E68DC82-5889-55E6-101C-2979798F3453}"/>
              </a:ext>
            </a:extLst>
          </p:cNvPr>
          <p:cNvSpPr/>
          <p:nvPr/>
        </p:nvSpPr>
        <p:spPr bwMode="auto">
          <a:xfrm>
            <a:off x="1271968" y="2358410"/>
            <a:ext cx="386801" cy="305708"/>
          </a:xfrm>
          <a:custGeom>
            <a:avLst/>
            <a:gdLst>
              <a:gd name="T0" fmla="*/ 41 w 228"/>
              <a:gd name="T1" fmla="*/ 93 h 180"/>
              <a:gd name="T2" fmla="*/ 74 w 228"/>
              <a:gd name="T3" fmla="*/ 131 h 180"/>
              <a:gd name="T4" fmla="*/ 86 w 228"/>
              <a:gd name="T5" fmla="*/ 128 h 180"/>
              <a:gd name="T6" fmla="*/ 75 w 228"/>
              <a:gd name="T7" fmla="*/ 93 h 180"/>
              <a:gd name="T8" fmla="*/ 116 w 228"/>
              <a:gd name="T9" fmla="*/ 115 h 180"/>
              <a:gd name="T10" fmla="*/ 123 w 228"/>
              <a:gd name="T11" fmla="*/ 93 h 180"/>
              <a:gd name="T12" fmla="*/ 163 w 228"/>
              <a:gd name="T13" fmla="*/ 86 h 180"/>
              <a:gd name="T14" fmla="*/ 123 w 228"/>
              <a:gd name="T15" fmla="*/ 56 h 180"/>
              <a:gd name="T16" fmla="*/ 164 w 228"/>
              <a:gd name="T17" fmla="*/ 86 h 180"/>
              <a:gd name="T18" fmla="*/ 165 w 228"/>
              <a:gd name="T19" fmla="*/ 48 h 180"/>
              <a:gd name="T20" fmla="*/ 187 w 228"/>
              <a:gd name="T21" fmla="*/ 49 h 180"/>
              <a:gd name="T22" fmla="*/ 120 w 228"/>
              <a:gd name="T23" fmla="*/ 0 h 180"/>
              <a:gd name="T24" fmla="*/ 45 w 228"/>
              <a:gd name="T25" fmla="*/ 139 h 180"/>
              <a:gd name="T26" fmla="*/ 177 w 228"/>
              <a:gd name="T27" fmla="*/ 35 h 180"/>
              <a:gd name="T28" fmla="*/ 148 w 228"/>
              <a:gd name="T29" fmla="*/ 16 h 180"/>
              <a:gd name="T30" fmla="*/ 123 w 228"/>
              <a:gd name="T31" fmla="*/ 11 h 180"/>
              <a:gd name="T32" fmla="*/ 156 w 228"/>
              <a:gd name="T33" fmla="*/ 44 h 180"/>
              <a:gd name="T34" fmla="*/ 123 w 228"/>
              <a:gd name="T35" fmla="*/ 11 h 180"/>
              <a:gd name="T36" fmla="*/ 75 w 228"/>
              <a:gd name="T37" fmla="*/ 86 h 180"/>
              <a:gd name="T38" fmla="*/ 116 w 228"/>
              <a:gd name="T39" fmla="*/ 56 h 180"/>
              <a:gd name="T40" fmla="*/ 108 w 228"/>
              <a:gd name="T41" fmla="*/ 12 h 180"/>
              <a:gd name="T42" fmla="*/ 116 w 228"/>
              <a:gd name="T43" fmla="*/ 48 h 180"/>
              <a:gd name="T44" fmla="*/ 108 w 228"/>
              <a:gd name="T45" fmla="*/ 12 h 180"/>
              <a:gd name="T46" fmla="*/ 76 w 228"/>
              <a:gd name="T47" fmla="*/ 41 h 180"/>
              <a:gd name="T48" fmla="*/ 91 w 228"/>
              <a:gd name="T49" fmla="*/ 16 h 180"/>
              <a:gd name="T50" fmla="*/ 74 w 228"/>
              <a:gd name="T51" fmla="*/ 48 h 180"/>
              <a:gd name="T52" fmla="*/ 41 w 228"/>
              <a:gd name="T53" fmla="*/ 86 h 180"/>
              <a:gd name="T54" fmla="*/ 199 w 228"/>
              <a:gd name="T55" fmla="*/ 106 h 180"/>
              <a:gd name="T56" fmla="*/ 181 w 228"/>
              <a:gd name="T57" fmla="*/ 139 h 180"/>
              <a:gd name="T58" fmla="*/ 167 w 228"/>
              <a:gd name="T59" fmla="*/ 126 h 180"/>
              <a:gd name="T60" fmla="*/ 156 w 228"/>
              <a:gd name="T61" fmla="*/ 136 h 180"/>
              <a:gd name="T62" fmla="*/ 123 w 228"/>
              <a:gd name="T63" fmla="*/ 169 h 180"/>
              <a:gd name="T64" fmla="*/ 116 w 228"/>
              <a:gd name="T65" fmla="*/ 148 h 180"/>
              <a:gd name="T66" fmla="*/ 108 w 228"/>
              <a:gd name="T67" fmla="*/ 168 h 180"/>
              <a:gd name="T68" fmla="*/ 87 w 228"/>
              <a:gd name="T69" fmla="*/ 158 h 180"/>
              <a:gd name="T70" fmla="*/ 82 w 228"/>
              <a:gd name="T71" fmla="*/ 159 h 180"/>
              <a:gd name="T72" fmla="*/ 120 w 228"/>
              <a:gd name="T73" fmla="*/ 180 h 180"/>
              <a:gd name="T74" fmla="*/ 205 w 228"/>
              <a:gd name="T75" fmla="*/ 106 h 180"/>
              <a:gd name="T76" fmla="*/ 148 w 228"/>
              <a:gd name="T77" fmla="*/ 163 h 180"/>
              <a:gd name="T78" fmla="*/ 177 w 228"/>
              <a:gd name="T79" fmla="*/ 144 h 180"/>
              <a:gd name="T80" fmla="*/ 228 w 228"/>
              <a:gd name="T81" fmla="*/ 75 h 180"/>
              <a:gd name="T82" fmla="*/ 198 w 228"/>
              <a:gd name="T83" fmla="*/ 97 h 180"/>
              <a:gd name="T84" fmla="*/ 26 w 228"/>
              <a:gd name="T85" fmla="*/ 157 h 180"/>
              <a:gd name="T86" fmla="*/ 31 w 228"/>
              <a:gd name="T87" fmla="*/ 148 h 180"/>
              <a:gd name="T88" fmla="*/ 183 w 228"/>
              <a:gd name="T89" fmla="*/ 81 h 180"/>
              <a:gd name="T90" fmla="*/ 205 w 228"/>
              <a:gd name="T91" fmla="*/ 5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 h="180">
                <a:moveTo>
                  <a:pt x="57" y="137"/>
                </a:moveTo>
                <a:cubicBezTo>
                  <a:pt x="47" y="125"/>
                  <a:pt x="42" y="110"/>
                  <a:pt x="41" y="93"/>
                </a:cubicBezTo>
                <a:cubicBezTo>
                  <a:pt x="68" y="93"/>
                  <a:pt x="68" y="93"/>
                  <a:pt x="68" y="93"/>
                </a:cubicBezTo>
                <a:cubicBezTo>
                  <a:pt x="68" y="107"/>
                  <a:pt x="70" y="120"/>
                  <a:pt x="74" y="131"/>
                </a:cubicBezTo>
                <a:cubicBezTo>
                  <a:pt x="72" y="132"/>
                  <a:pt x="70" y="133"/>
                  <a:pt x="68" y="134"/>
                </a:cubicBezTo>
                <a:cubicBezTo>
                  <a:pt x="74" y="132"/>
                  <a:pt x="80" y="130"/>
                  <a:pt x="86" y="128"/>
                </a:cubicBezTo>
                <a:cubicBezTo>
                  <a:pt x="84" y="128"/>
                  <a:pt x="83" y="129"/>
                  <a:pt x="81" y="129"/>
                </a:cubicBezTo>
                <a:cubicBezTo>
                  <a:pt x="78" y="119"/>
                  <a:pt x="75" y="106"/>
                  <a:pt x="75" y="93"/>
                </a:cubicBezTo>
                <a:cubicBezTo>
                  <a:pt x="116" y="93"/>
                  <a:pt x="116" y="93"/>
                  <a:pt x="116" y="93"/>
                </a:cubicBezTo>
                <a:cubicBezTo>
                  <a:pt x="116" y="115"/>
                  <a:pt x="116" y="115"/>
                  <a:pt x="116" y="115"/>
                </a:cubicBezTo>
                <a:cubicBezTo>
                  <a:pt x="119" y="114"/>
                  <a:pt x="121" y="113"/>
                  <a:pt x="123" y="112"/>
                </a:cubicBezTo>
                <a:cubicBezTo>
                  <a:pt x="123" y="93"/>
                  <a:pt x="123" y="93"/>
                  <a:pt x="123" y="93"/>
                </a:cubicBezTo>
                <a:cubicBezTo>
                  <a:pt x="153" y="93"/>
                  <a:pt x="153" y="93"/>
                  <a:pt x="153" y="93"/>
                </a:cubicBezTo>
                <a:cubicBezTo>
                  <a:pt x="157" y="91"/>
                  <a:pt x="160" y="89"/>
                  <a:pt x="163" y="86"/>
                </a:cubicBezTo>
                <a:cubicBezTo>
                  <a:pt x="123" y="86"/>
                  <a:pt x="123" y="86"/>
                  <a:pt x="123" y="86"/>
                </a:cubicBezTo>
                <a:cubicBezTo>
                  <a:pt x="123" y="56"/>
                  <a:pt x="123" y="56"/>
                  <a:pt x="123" y="56"/>
                </a:cubicBezTo>
                <a:cubicBezTo>
                  <a:pt x="136" y="55"/>
                  <a:pt x="148" y="54"/>
                  <a:pt x="159" y="50"/>
                </a:cubicBezTo>
                <a:cubicBezTo>
                  <a:pt x="162" y="61"/>
                  <a:pt x="164" y="73"/>
                  <a:pt x="164" y="86"/>
                </a:cubicBezTo>
                <a:cubicBezTo>
                  <a:pt x="167" y="84"/>
                  <a:pt x="169" y="82"/>
                  <a:pt x="171" y="80"/>
                </a:cubicBezTo>
                <a:cubicBezTo>
                  <a:pt x="170" y="69"/>
                  <a:pt x="168" y="58"/>
                  <a:pt x="165" y="48"/>
                </a:cubicBezTo>
                <a:cubicBezTo>
                  <a:pt x="171" y="46"/>
                  <a:pt x="177" y="44"/>
                  <a:pt x="181" y="41"/>
                </a:cubicBezTo>
                <a:cubicBezTo>
                  <a:pt x="184" y="44"/>
                  <a:pt x="185" y="46"/>
                  <a:pt x="187" y="49"/>
                </a:cubicBezTo>
                <a:cubicBezTo>
                  <a:pt x="190" y="47"/>
                  <a:pt x="194" y="46"/>
                  <a:pt x="197" y="45"/>
                </a:cubicBezTo>
                <a:cubicBezTo>
                  <a:pt x="182" y="18"/>
                  <a:pt x="153" y="0"/>
                  <a:pt x="120" y="0"/>
                </a:cubicBezTo>
                <a:cubicBezTo>
                  <a:pt x="70" y="0"/>
                  <a:pt x="30" y="40"/>
                  <a:pt x="30" y="90"/>
                </a:cubicBezTo>
                <a:cubicBezTo>
                  <a:pt x="30" y="108"/>
                  <a:pt x="35" y="125"/>
                  <a:pt x="45" y="139"/>
                </a:cubicBezTo>
                <a:cubicBezTo>
                  <a:pt x="49" y="139"/>
                  <a:pt x="52" y="138"/>
                  <a:pt x="57" y="137"/>
                </a:cubicBezTo>
                <a:close/>
                <a:moveTo>
                  <a:pt x="177" y="35"/>
                </a:moveTo>
                <a:cubicBezTo>
                  <a:pt x="172" y="38"/>
                  <a:pt x="168" y="40"/>
                  <a:pt x="163" y="41"/>
                </a:cubicBezTo>
                <a:cubicBezTo>
                  <a:pt x="159" y="31"/>
                  <a:pt x="154" y="23"/>
                  <a:pt x="148" y="16"/>
                </a:cubicBezTo>
                <a:cubicBezTo>
                  <a:pt x="159" y="20"/>
                  <a:pt x="169" y="27"/>
                  <a:pt x="177" y="35"/>
                </a:cubicBezTo>
                <a:close/>
                <a:moveTo>
                  <a:pt x="123" y="11"/>
                </a:moveTo>
                <a:cubicBezTo>
                  <a:pt x="126" y="11"/>
                  <a:pt x="128" y="11"/>
                  <a:pt x="131" y="12"/>
                </a:cubicBezTo>
                <a:cubicBezTo>
                  <a:pt x="141" y="17"/>
                  <a:pt x="150" y="28"/>
                  <a:pt x="156" y="44"/>
                </a:cubicBezTo>
                <a:cubicBezTo>
                  <a:pt x="146" y="46"/>
                  <a:pt x="135" y="48"/>
                  <a:pt x="123" y="48"/>
                </a:cubicBezTo>
                <a:lnTo>
                  <a:pt x="123" y="11"/>
                </a:lnTo>
                <a:close/>
                <a:moveTo>
                  <a:pt x="116" y="86"/>
                </a:moveTo>
                <a:cubicBezTo>
                  <a:pt x="75" y="86"/>
                  <a:pt x="75" y="86"/>
                  <a:pt x="75" y="86"/>
                </a:cubicBezTo>
                <a:cubicBezTo>
                  <a:pt x="75" y="73"/>
                  <a:pt x="78" y="61"/>
                  <a:pt x="81" y="50"/>
                </a:cubicBezTo>
                <a:cubicBezTo>
                  <a:pt x="92" y="54"/>
                  <a:pt x="104" y="55"/>
                  <a:pt x="116" y="56"/>
                </a:cubicBezTo>
                <a:lnTo>
                  <a:pt x="116" y="86"/>
                </a:lnTo>
                <a:close/>
                <a:moveTo>
                  <a:pt x="108" y="12"/>
                </a:moveTo>
                <a:cubicBezTo>
                  <a:pt x="111" y="11"/>
                  <a:pt x="113" y="11"/>
                  <a:pt x="116" y="11"/>
                </a:cubicBezTo>
                <a:cubicBezTo>
                  <a:pt x="116" y="48"/>
                  <a:pt x="116" y="48"/>
                  <a:pt x="116" y="48"/>
                </a:cubicBezTo>
                <a:cubicBezTo>
                  <a:pt x="104" y="48"/>
                  <a:pt x="93" y="46"/>
                  <a:pt x="83" y="44"/>
                </a:cubicBezTo>
                <a:cubicBezTo>
                  <a:pt x="89" y="28"/>
                  <a:pt x="98" y="17"/>
                  <a:pt x="108" y="12"/>
                </a:cubicBezTo>
                <a:close/>
                <a:moveTo>
                  <a:pt x="91" y="16"/>
                </a:moveTo>
                <a:cubicBezTo>
                  <a:pt x="85" y="23"/>
                  <a:pt x="80" y="31"/>
                  <a:pt x="76" y="41"/>
                </a:cubicBezTo>
                <a:cubicBezTo>
                  <a:pt x="72" y="40"/>
                  <a:pt x="67" y="38"/>
                  <a:pt x="63" y="35"/>
                </a:cubicBezTo>
                <a:cubicBezTo>
                  <a:pt x="71" y="27"/>
                  <a:pt x="80" y="20"/>
                  <a:pt x="91" y="16"/>
                </a:cubicBezTo>
                <a:close/>
                <a:moveTo>
                  <a:pt x="58" y="41"/>
                </a:moveTo>
                <a:cubicBezTo>
                  <a:pt x="63" y="44"/>
                  <a:pt x="68" y="46"/>
                  <a:pt x="74" y="48"/>
                </a:cubicBezTo>
                <a:cubicBezTo>
                  <a:pt x="70" y="60"/>
                  <a:pt x="68" y="73"/>
                  <a:pt x="68" y="86"/>
                </a:cubicBezTo>
                <a:cubicBezTo>
                  <a:pt x="41" y="86"/>
                  <a:pt x="41" y="86"/>
                  <a:pt x="41" y="86"/>
                </a:cubicBezTo>
                <a:cubicBezTo>
                  <a:pt x="42" y="69"/>
                  <a:pt x="48" y="53"/>
                  <a:pt x="58" y="41"/>
                </a:cubicBezTo>
                <a:close/>
                <a:moveTo>
                  <a:pt x="199" y="106"/>
                </a:moveTo>
                <a:cubicBezTo>
                  <a:pt x="198" y="106"/>
                  <a:pt x="197" y="107"/>
                  <a:pt x="196" y="108"/>
                </a:cubicBezTo>
                <a:cubicBezTo>
                  <a:pt x="194" y="119"/>
                  <a:pt x="189" y="130"/>
                  <a:pt x="181" y="139"/>
                </a:cubicBezTo>
                <a:cubicBezTo>
                  <a:pt x="177" y="136"/>
                  <a:pt x="171" y="134"/>
                  <a:pt x="165" y="131"/>
                </a:cubicBezTo>
                <a:cubicBezTo>
                  <a:pt x="166" y="130"/>
                  <a:pt x="166" y="128"/>
                  <a:pt x="167" y="126"/>
                </a:cubicBezTo>
                <a:cubicBezTo>
                  <a:pt x="161" y="129"/>
                  <a:pt x="156" y="132"/>
                  <a:pt x="150" y="135"/>
                </a:cubicBezTo>
                <a:cubicBezTo>
                  <a:pt x="152" y="135"/>
                  <a:pt x="154" y="136"/>
                  <a:pt x="156" y="136"/>
                </a:cubicBezTo>
                <a:cubicBezTo>
                  <a:pt x="150" y="152"/>
                  <a:pt x="141" y="163"/>
                  <a:pt x="131" y="168"/>
                </a:cubicBezTo>
                <a:cubicBezTo>
                  <a:pt x="128" y="168"/>
                  <a:pt x="126" y="169"/>
                  <a:pt x="123" y="169"/>
                </a:cubicBezTo>
                <a:cubicBezTo>
                  <a:pt x="123" y="146"/>
                  <a:pt x="123" y="146"/>
                  <a:pt x="123" y="146"/>
                </a:cubicBezTo>
                <a:cubicBezTo>
                  <a:pt x="121" y="147"/>
                  <a:pt x="118" y="147"/>
                  <a:pt x="116" y="148"/>
                </a:cubicBezTo>
                <a:cubicBezTo>
                  <a:pt x="116" y="169"/>
                  <a:pt x="116" y="169"/>
                  <a:pt x="116" y="169"/>
                </a:cubicBezTo>
                <a:cubicBezTo>
                  <a:pt x="113" y="169"/>
                  <a:pt x="111" y="168"/>
                  <a:pt x="108" y="168"/>
                </a:cubicBezTo>
                <a:cubicBezTo>
                  <a:pt x="103" y="165"/>
                  <a:pt x="98" y="161"/>
                  <a:pt x="94" y="156"/>
                </a:cubicBezTo>
                <a:cubicBezTo>
                  <a:pt x="91" y="156"/>
                  <a:pt x="89" y="157"/>
                  <a:pt x="87" y="158"/>
                </a:cubicBezTo>
                <a:cubicBezTo>
                  <a:pt x="88" y="160"/>
                  <a:pt x="90" y="162"/>
                  <a:pt x="91" y="163"/>
                </a:cubicBezTo>
                <a:cubicBezTo>
                  <a:pt x="88" y="162"/>
                  <a:pt x="85" y="161"/>
                  <a:pt x="82" y="159"/>
                </a:cubicBezTo>
                <a:cubicBezTo>
                  <a:pt x="77" y="160"/>
                  <a:pt x="72" y="161"/>
                  <a:pt x="67" y="162"/>
                </a:cubicBezTo>
                <a:cubicBezTo>
                  <a:pt x="82" y="173"/>
                  <a:pt x="100" y="180"/>
                  <a:pt x="120" y="180"/>
                </a:cubicBezTo>
                <a:cubicBezTo>
                  <a:pt x="164" y="180"/>
                  <a:pt x="200" y="148"/>
                  <a:pt x="208" y="106"/>
                </a:cubicBezTo>
                <a:cubicBezTo>
                  <a:pt x="207" y="106"/>
                  <a:pt x="206" y="106"/>
                  <a:pt x="205" y="106"/>
                </a:cubicBezTo>
                <a:cubicBezTo>
                  <a:pt x="203" y="106"/>
                  <a:pt x="201" y="106"/>
                  <a:pt x="199" y="106"/>
                </a:cubicBezTo>
                <a:close/>
                <a:moveTo>
                  <a:pt x="148" y="163"/>
                </a:moveTo>
                <a:cubicBezTo>
                  <a:pt x="154" y="157"/>
                  <a:pt x="159" y="148"/>
                  <a:pt x="163" y="138"/>
                </a:cubicBezTo>
                <a:cubicBezTo>
                  <a:pt x="168" y="140"/>
                  <a:pt x="172" y="142"/>
                  <a:pt x="177" y="144"/>
                </a:cubicBezTo>
                <a:cubicBezTo>
                  <a:pt x="169" y="153"/>
                  <a:pt x="159" y="159"/>
                  <a:pt x="148" y="163"/>
                </a:cubicBezTo>
                <a:close/>
                <a:moveTo>
                  <a:pt x="228" y="75"/>
                </a:moveTo>
                <a:cubicBezTo>
                  <a:pt x="228" y="88"/>
                  <a:pt x="218" y="98"/>
                  <a:pt x="205" y="98"/>
                </a:cubicBezTo>
                <a:cubicBezTo>
                  <a:pt x="202" y="98"/>
                  <a:pt x="200" y="98"/>
                  <a:pt x="198" y="97"/>
                </a:cubicBezTo>
                <a:cubicBezTo>
                  <a:pt x="182" y="109"/>
                  <a:pt x="162" y="121"/>
                  <a:pt x="138" y="131"/>
                </a:cubicBezTo>
                <a:cubicBezTo>
                  <a:pt x="88" y="153"/>
                  <a:pt x="41" y="161"/>
                  <a:pt x="26" y="157"/>
                </a:cubicBezTo>
                <a:cubicBezTo>
                  <a:pt x="0" y="151"/>
                  <a:pt x="31" y="122"/>
                  <a:pt x="31" y="122"/>
                </a:cubicBezTo>
                <a:cubicBezTo>
                  <a:pt x="31" y="122"/>
                  <a:pt x="15" y="148"/>
                  <a:pt x="31" y="148"/>
                </a:cubicBezTo>
                <a:cubicBezTo>
                  <a:pt x="55" y="149"/>
                  <a:pt x="103" y="132"/>
                  <a:pt x="131" y="117"/>
                </a:cubicBezTo>
                <a:cubicBezTo>
                  <a:pt x="153" y="104"/>
                  <a:pt x="170" y="92"/>
                  <a:pt x="183" y="81"/>
                </a:cubicBezTo>
                <a:cubicBezTo>
                  <a:pt x="182" y="79"/>
                  <a:pt x="182" y="77"/>
                  <a:pt x="182" y="75"/>
                </a:cubicBezTo>
                <a:cubicBezTo>
                  <a:pt x="182" y="62"/>
                  <a:pt x="192" y="52"/>
                  <a:pt x="205" y="52"/>
                </a:cubicBezTo>
                <a:cubicBezTo>
                  <a:pt x="218" y="52"/>
                  <a:pt x="228" y="62"/>
                  <a:pt x="228" y="75"/>
                </a:cubicBezTo>
                <a:close/>
              </a:path>
            </a:pathLst>
          </a:custGeom>
          <a:solidFill>
            <a:schemeClr val="bg1"/>
          </a:solidFill>
          <a:ln>
            <a:noFill/>
          </a:ln>
        </p:spPr>
        <p:txBody>
          <a:bodyPr vert="horz" wrap="square" lIns="91440" tIns="45720" rIns="91440" bIns="45720" numCol="1" anchor="t" anchorCtr="0" compatLnSpc="1">
            <a:normAutofit fontScale="70000" lnSpcReduction="20000"/>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cs typeface="+mn-ea"/>
              <a:sym typeface="+mn-lt"/>
            </a:endParaRPr>
          </a:p>
        </p:txBody>
      </p:sp>
      <p:grpSp>
        <p:nvGrpSpPr>
          <p:cNvPr id="21" name="组合 20">
            <a:extLst>
              <a:ext uri="{FF2B5EF4-FFF2-40B4-BE49-F238E27FC236}">
                <a16:creationId xmlns:a16="http://schemas.microsoft.com/office/drawing/2014/main" id="{E7E8F52F-E4DB-747B-1808-1AFA1ABF0762}"/>
              </a:ext>
            </a:extLst>
          </p:cNvPr>
          <p:cNvGrpSpPr/>
          <p:nvPr/>
        </p:nvGrpSpPr>
        <p:grpSpPr>
          <a:xfrm>
            <a:off x="2405010" y="4386848"/>
            <a:ext cx="8712968" cy="1133965"/>
            <a:chOff x="2354351" y="4469547"/>
            <a:chExt cx="8478063" cy="1314378"/>
          </a:xfrm>
        </p:grpSpPr>
        <p:sp>
          <p:nvSpPr>
            <p:cNvPr id="22" name="矩形 21">
              <a:extLst>
                <a:ext uri="{FF2B5EF4-FFF2-40B4-BE49-F238E27FC236}">
                  <a16:creationId xmlns:a16="http://schemas.microsoft.com/office/drawing/2014/main" id="{7E6FD36E-2D91-2322-303C-5F5B29FE99E0}"/>
                </a:ext>
              </a:extLst>
            </p:cNvPr>
            <p:cNvSpPr/>
            <p:nvPr/>
          </p:nvSpPr>
          <p:spPr>
            <a:xfrm>
              <a:off x="2354351" y="4503755"/>
              <a:ext cx="8478063" cy="122483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3" name="矩形 22">
              <a:extLst>
                <a:ext uri="{FF2B5EF4-FFF2-40B4-BE49-F238E27FC236}">
                  <a16:creationId xmlns:a16="http://schemas.microsoft.com/office/drawing/2014/main" id="{18D414D6-C45C-DA34-88C7-C5FF45CF3CC4}"/>
                </a:ext>
              </a:extLst>
            </p:cNvPr>
            <p:cNvSpPr/>
            <p:nvPr/>
          </p:nvSpPr>
          <p:spPr>
            <a:xfrm>
              <a:off x="2600249" y="4469547"/>
              <a:ext cx="7984979" cy="1314378"/>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nSpc>
                  <a:spcPct val="150000"/>
                </a:lnSpc>
              </a:pPr>
              <a:r>
                <a:rPr lang="en-US" altLang="zh-CN"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@import</a:t>
              </a:r>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只在</a:t>
              </a:r>
              <a:r>
                <a:rPr lang="en-US" altLang="zh-CN"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IE5</a:t>
              </a:r>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以上才能识别，而</a:t>
              </a:r>
              <a:r>
                <a:rPr lang="en-US" altLang="zh-CN"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&lt;link&gt;</a:t>
              </a:r>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是</a:t>
              </a:r>
              <a:r>
                <a:rPr lang="en-US" altLang="zh-CN"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HTML</a:t>
              </a:r>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标签，不存在兼容性问题。</a:t>
              </a:r>
            </a:p>
          </p:txBody>
        </p:sp>
      </p:grpSp>
      <p:sp>
        <p:nvSpPr>
          <p:cNvPr id="26" name="矩形 25">
            <a:extLst>
              <a:ext uri="{FF2B5EF4-FFF2-40B4-BE49-F238E27FC236}">
                <a16:creationId xmlns:a16="http://schemas.microsoft.com/office/drawing/2014/main" id="{4E0D2D0B-0AA9-ECE5-EE29-9DEFFF7DB667}"/>
              </a:ext>
            </a:extLst>
          </p:cNvPr>
          <p:cNvSpPr/>
          <p:nvPr/>
        </p:nvSpPr>
        <p:spPr>
          <a:xfrm>
            <a:off x="1141286" y="3257257"/>
            <a:ext cx="1034965" cy="927054"/>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r>
              <a:rPr lang="en-US" altLang="zh-CN" sz="2800" b="1" dirty="0"/>
              <a:t>   2</a:t>
            </a:r>
            <a:endParaRPr lang="zh-CN" altLang="en-US" sz="2800" b="1" dirty="0"/>
          </a:p>
        </p:txBody>
      </p:sp>
      <p:sp>
        <p:nvSpPr>
          <p:cNvPr id="27" name="ïSḷiḍe">
            <a:extLst>
              <a:ext uri="{FF2B5EF4-FFF2-40B4-BE49-F238E27FC236}">
                <a16:creationId xmlns:a16="http://schemas.microsoft.com/office/drawing/2014/main" id="{4DD9F518-7DBD-0FC0-50F6-454D2D30F4A8}"/>
              </a:ext>
            </a:extLst>
          </p:cNvPr>
          <p:cNvSpPr/>
          <p:nvPr/>
        </p:nvSpPr>
        <p:spPr bwMode="auto">
          <a:xfrm>
            <a:off x="1248997" y="3594079"/>
            <a:ext cx="386801" cy="305708"/>
          </a:xfrm>
          <a:custGeom>
            <a:avLst/>
            <a:gdLst>
              <a:gd name="T0" fmla="*/ 41 w 228"/>
              <a:gd name="T1" fmla="*/ 93 h 180"/>
              <a:gd name="T2" fmla="*/ 74 w 228"/>
              <a:gd name="T3" fmla="*/ 131 h 180"/>
              <a:gd name="T4" fmla="*/ 86 w 228"/>
              <a:gd name="T5" fmla="*/ 128 h 180"/>
              <a:gd name="T6" fmla="*/ 75 w 228"/>
              <a:gd name="T7" fmla="*/ 93 h 180"/>
              <a:gd name="T8" fmla="*/ 116 w 228"/>
              <a:gd name="T9" fmla="*/ 115 h 180"/>
              <a:gd name="T10" fmla="*/ 123 w 228"/>
              <a:gd name="T11" fmla="*/ 93 h 180"/>
              <a:gd name="T12" fmla="*/ 163 w 228"/>
              <a:gd name="T13" fmla="*/ 86 h 180"/>
              <a:gd name="T14" fmla="*/ 123 w 228"/>
              <a:gd name="T15" fmla="*/ 56 h 180"/>
              <a:gd name="T16" fmla="*/ 164 w 228"/>
              <a:gd name="T17" fmla="*/ 86 h 180"/>
              <a:gd name="T18" fmla="*/ 165 w 228"/>
              <a:gd name="T19" fmla="*/ 48 h 180"/>
              <a:gd name="T20" fmla="*/ 187 w 228"/>
              <a:gd name="T21" fmla="*/ 49 h 180"/>
              <a:gd name="T22" fmla="*/ 120 w 228"/>
              <a:gd name="T23" fmla="*/ 0 h 180"/>
              <a:gd name="T24" fmla="*/ 45 w 228"/>
              <a:gd name="T25" fmla="*/ 139 h 180"/>
              <a:gd name="T26" fmla="*/ 177 w 228"/>
              <a:gd name="T27" fmla="*/ 35 h 180"/>
              <a:gd name="T28" fmla="*/ 148 w 228"/>
              <a:gd name="T29" fmla="*/ 16 h 180"/>
              <a:gd name="T30" fmla="*/ 123 w 228"/>
              <a:gd name="T31" fmla="*/ 11 h 180"/>
              <a:gd name="T32" fmla="*/ 156 w 228"/>
              <a:gd name="T33" fmla="*/ 44 h 180"/>
              <a:gd name="T34" fmla="*/ 123 w 228"/>
              <a:gd name="T35" fmla="*/ 11 h 180"/>
              <a:gd name="T36" fmla="*/ 75 w 228"/>
              <a:gd name="T37" fmla="*/ 86 h 180"/>
              <a:gd name="T38" fmla="*/ 116 w 228"/>
              <a:gd name="T39" fmla="*/ 56 h 180"/>
              <a:gd name="T40" fmla="*/ 108 w 228"/>
              <a:gd name="T41" fmla="*/ 12 h 180"/>
              <a:gd name="T42" fmla="*/ 116 w 228"/>
              <a:gd name="T43" fmla="*/ 48 h 180"/>
              <a:gd name="T44" fmla="*/ 108 w 228"/>
              <a:gd name="T45" fmla="*/ 12 h 180"/>
              <a:gd name="T46" fmla="*/ 76 w 228"/>
              <a:gd name="T47" fmla="*/ 41 h 180"/>
              <a:gd name="T48" fmla="*/ 91 w 228"/>
              <a:gd name="T49" fmla="*/ 16 h 180"/>
              <a:gd name="T50" fmla="*/ 74 w 228"/>
              <a:gd name="T51" fmla="*/ 48 h 180"/>
              <a:gd name="T52" fmla="*/ 41 w 228"/>
              <a:gd name="T53" fmla="*/ 86 h 180"/>
              <a:gd name="T54" fmla="*/ 199 w 228"/>
              <a:gd name="T55" fmla="*/ 106 h 180"/>
              <a:gd name="T56" fmla="*/ 181 w 228"/>
              <a:gd name="T57" fmla="*/ 139 h 180"/>
              <a:gd name="T58" fmla="*/ 167 w 228"/>
              <a:gd name="T59" fmla="*/ 126 h 180"/>
              <a:gd name="T60" fmla="*/ 156 w 228"/>
              <a:gd name="T61" fmla="*/ 136 h 180"/>
              <a:gd name="T62" fmla="*/ 123 w 228"/>
              <a:gd name="T63" fmla="*/ 169 h 180"/>
              <a:gd name="T64" fmla="*/ 116 w 228"/>
              <a:gd name="T65" fmla="*/ 148 h 180"/>
              <a:gd name="T66" fmla="*/ 108 w 228"/>
              <a:gd name="T67" fmla="*/ 168 h 180"/>
              <a:gd name="T68" fmla="*/ 87 w 228"/>
              <a:gd name="T69" fmla="*/ 158 h 180"/>
              <a:gd name="T70" fmla="*/ 82 w 228"/>
              <a:gd name="T71" fmla="*/ 159 h 180"/>
              <a:gd name="T72" fmla="*/ 120 w 228"/>
              <a:gd name="T73" fmla="*/ 180 h 180"/>
              <a:gd name="T74" fmla="*/ 205 w 228"/>
              <a:gd name="T75" fmla="*/ 106 h 180"/>
              <a:gd name="T76" fmla="*/ 148 w 228"/>
              <a:gd name="T77" fmla="*/ 163 h 180"/>
              <a:gd name="T78" fmla="*/ 177 w 228"/>
              <a:gd name="T79" fmla="*/ 144 h 180"/>
              <a:gd name="T80" fmla="*/ 228 w 228"/>
              <a:gd name="T81" fmla="*/ 75 h 180"/>
              <a:gd name="T82" fmla="*/ 198 w 228"/>
              <a:gd name="T83" fmla="*/ 97 h 180"/>
              <a:gd name="T84" fmla="*/ 26 w 228"/>
              <a:gd name="T85" fmla="*/ 157 h 180"/>
              <a:gd name="T86" fmla="*/ 31 w 228"/>
              <a:gd name="T87" fmla="*/ 148 h 180"/>
              <a:gd name="T88" fmla="*/ 183 w 228"/>
              <a:gd name="T89" fmla="*/ 81 h 180"/>
              <a:gd name="T90" fmla="*/ 205 w 228"/>
              <a:gd name="T91" fmla="*/ 5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 h="180">
                <a:moveTo>
                  <a:pt x="57" y="137"/>
                </a:moveTo>
                <a:cubicBezTo>
                  <a:pt x="47" y="125"/>
                  <a:pt x="42" y="110"/>
                  <a:pt x="41" y="93"/>
                </a:cubicBezTo>
                <a:cubicBezTo>
                  <a:pt x="68" y="93"/>
                  <a:pt x="68" y="93"/>
                  <a:pt x="68" y="93"/>
                </a:cubicBezTo>
                <a:cubicBezTo>
                  <a:pt x="68" y="107"/>
                  <a:pt x="70" y="120"/>
                  <a:pt x="74" y="131"/>
                </a:cubicBezTo>
                <a:cubicBezTo>
                  <a:pt x="72" y="132"/>
                  <a:pt x="70" y="133"/>
                  <a:pt x="68" y="134"/>
                </a:cubicBezTo>
                <a:cubicBezTo>
                  <a:pt x="74" y="132"/>
                  <a:pt x="80" y="130"/>
                  <a:pt x="86" y="128"/>
                </a:cubicBezTo>
                <a:cubicBezTo>
                  <a:pt x="84" y="128"/>
                  <a:pt x="83" y="129"/>
                  <a:pt x="81" y="129"/>
                </a:cubicBezTo>
                <a:cubicBezTo>
                  <a:pt x="78" y="119"/>
                  <a:pt x="75" y="106"/>
                  <a:pt x="75" y="93"/>
                </a:cubicBezTo>
                <a:cubicBezTo>
                  <a:pt x="116" y="93"/>
                  <a:pt x="116" y="93"/>
                  <a:pt x="116" y="93"/>
                </a:cubicBezTo>
                <a:cubicBezTo>
                  <a:pt x="116" y="115"/>
                  <a:pt x="116" y="115"/>
                  <a:pt x="116" y="115"/>
                </a:cubicBezTo>
                <a:cubicBezTo>
                  <a:pt x="119" y="114"/>
                  <a:pt x="121" y="113"/>
                  <a:pt x="123" y="112"/>
                </a:cubicBezTo>
                <a:cubicBezTo>
                  <a:pt x="123" y="93"/>
                  <a:pt x="123" y="93"/>
                  <a:pt x="123" y="93"/>
                </a:cubicBezTo>
                <a:cubicBezTo>
                  <a:pt x="153" y="93"/>
                  <a:pt x="153" y="93"/>
                  <a:pt x="153" y="93"/>
                </a:cubicBezTo>
                <a:cubicBezTo>
                  <a:pt x="157" y="91"/>
                  <a:pt x="160" y="89"/>
                  <a:pt x="163" y="86"/>
                </a:cubicBezTo>
                <a:cubicBezTo>
                  <a:pt x="123" y="86"/>
                  <a:pt x="123" y="86"/>
                  <a:pt x="123" y="86"/>
                </a:cubicBezTo>
                <a:cubicBezTo>
                  <a:pt x="123" y="56"/>
                  <a:pt x="123" y="56"/>
                  <a:pt x="123" y="56"/>
                </a:cubicBezTo>
                <a:cubicBezTo>
                  <a:pt x="136" y="55"/>
                  <a:pt x="148" y="54"/>
                  <a:pt x="159" y="50"/>
                </a:cubicBezTo>
                <a:cubicBezTo>
                  <a:pt x="162" y="61"/>
                  <a:pt x="164" y="73"/>
                  <a:pt x="164" y="86"/>
                </a:cubicBezTo>
                <a:cubicBezTo>
                  <a:pt x="167" y="84"/>
                  <a:pt x="169" y="82"/>
                  <a:pt x="171" y="80"/>
                </a:cubicBezTo>
                <a:cubicBezTo>
                  <a:pt x="170" y="69"/>
                  <a:pt x="168" y="58"/>
                  <a:pt x="165" y="48"/>
                </a:cubicBezTo>
                <a:cubicBezTo>
                  <a:pt x="171" y="46"/>
                  <a:pt x="177" y="44"/>
                  <a:pt x="181" y="41"/>
                </a:cubicBezTo>
                <a:cubicBezTo>
                  <a:pt x="184" y="44"/>
                  <a:pt x="185" y="46"/>
                  <a:pt x="187" y="49"/>
                </a:cubicBezTo>
                <a:cubicBezTo>
                  <a:pt x="190" y="47"/>
                  <a:pt x="194" y="46"/>
                  <a:pt x="197" y="45"/>
                </a:cubicBezTo>
                <a:cubicBezTo>
                  <a:pt x="182" y="18"/>
                  <a:pt x="153" y="0"/>
                  <a:pt x="120" y="0"/>
                </a:cubicBezTo>
                <a:cubicBezTo>
                  <a:pt x="70" y="0"/>
                  <a:pt x="30" y="40"/>
                  <a:pt x="30" y="90"/>
                </a:cubicBezTo>
                <a:cubicBezTo>
                  <a:pt x="30" y="108"/>
                  <a:pt x="35" y="125"/>
                  <a:pt x="45" y="139"/>
                </a:cubicBezTo>
                <a:cubicBezTo>
                  <a:pt x="49" y="139"/>
                  <a:pt x="52" y="138"/>
                  <a:pt x="57" y="137"/>
                </a:cubicBezTo>
                <a:close/>
                <a:moveTo>
                  <a:pt x="177" y="35"/>
                </a:moveTo>
                <a:cubicBezTo>
                  <a:pt x="172" y="38"/>
                  <a:pt x="168" y="40"/>
                  <a:pt x="163" y="41"/>
                </a:cubicBezTo>
                <a:cubicBezTo>
                  <a:pt x="159" y="31"/>
                  <a:pt x="154" y="23"/>
                  <a:pt x="148" y="16"/>
                </a:cubicBezTo>
                <a:cubicBezTo>
                  <a:pt x="159" y="20"/>
                  <a:pt x="169" y="27"/>
                  <a:pt x="177" y="35"/>
                </a:cubicBezTo>
                <a:close/>
                <a:moveTo>
                  <a:pt x="123" y="11"/>
                </a:moveTo>
                <a:cubicBezTo>
                  <a:pt x="126" y="11"/>
                  <a:pt x="128" y="11"/>
                  <a:pt x="131" y="12"/>
                </a:cubicBezTo>
                <a:cubicBezTo>
                  <a:pt x="141" y="17"/>
                  <a:pt x="150" y="28"/>
                  <a:pt x="156" y="44"/>
                </a:cubicBezTo>
                <a:cubicBezTo>
                  <a:pt x="146" y="46"/>
                  <a:pt x="135" y="48"/>
                  <a:pt x="123" y="48"/>
                </a:cubicBezTo>
                <a:lnTo>
                  <a:pt x="123" y="11"/>
                </a:lnTo>
                <a:close/>
                <a:moveTo>
                  <a:pt x="116" y="86"/>
                </a:moveTo>
                <a:cubicBezTo>
                  <a:pt x="75" y="86"/>
                  <a:pt x="75" y="86"/>
                  <a:pt x="75" y="86"/>
                </a:cubicBezTo>
                <a:cubicBezTo>
                  <a:pt x="75" y="73"/>
                  <a:pt x="78" y="61"/>
                  <a:pt x="81" y="50"/>
                </a:cubicBezTo>
                <a:cubicBezTo>
                  <a:pt x="92" y="54"/>
                  <a:pt x="104" y="55"/>
                  <a:pt x="116" y="56"/>
                </a:cubicBezTo>
                <a:lnTo>
                  <a:pt x="116" y="86"/>
                </a:lnTo>
                <a:close/>
                <a:moveTo>
                  <a:pt x="108" y="12"/>
                </a:moveTo>
                <a:cubicBezTo>
                  <a:pt x="111" y="11"/>
                  <a:pt x="113" y="11"/>
                  <a:pt x="116" y="11"/>
                </a:cubicBezTo>
                <a:cubicBezTo>
                  <a:pt x="116" y="48"/>
                  <a:pt x="116" y="48"/>
                  <a:pt x="116" y="48"/>
                </a:cubicBezTo>
                <a:cubicBezTo>
                  <a:pt x="104" y="48"/>
                  <a:pt x="93" y="46"/>
                  <a:pt x="83" y="44"/>
                </a:cubicBezTo>
                <a:cubicBezTo>
                  <a:pt x="89" y="28"/>
                  <a:pt x="98" y="17"/>
                  <a:pt x="108" y="12"/>
                </a:cubicBezTo>
                <a:close/>
                <a:moveTo>
                  <a:pt x="91" y="16"/>
                </a:moveTo>
                <a:cubicBezTo>
                  <a:pt x="85" y="23"/>
                  <a:pt x="80" y="31"/>
                  <a:pt x="76" y="41"/>
                </a:cubicBezTo>
                <a:cubicBezTo>
                  <a:pt x="72" y="40"/>
                  <a:pt x="67" y="38"/>
                  <a:pt x="63" y="35"/>
                </a:cubicBezTo>
                <a:cubicBezTo>
                  <a:pt x="71" y="27"/>
                  <a:pt x="80" y="20"/>
                  <a:pt x="91" y="16"/>
                </a:cubicBezTo>
                <a:close/>
                <a:moveTo>
                  <a:pt x="58" y="41"/>
                </a:moveTo>
                <a:cubicBezTo>
                  <a:pt x="63" y="44"/>
                  <a:pt x="68" y="46"/>
                  <a:pt x="74" y="48"/>
                </a:cubicBezTo>
                <a:cubicBezTo>
                  <a:pt x="70" y="60"/>
                  <a:pt x="68" y="73"/>
                  <a:pt x="68" y="86"/>
                </a:cubicBezTo>
                <a:cubicBezTo>
                  <a:pt x="41" y="86"/>
                  <a:pt x="41" y="86"/>
                  <a:pt x="41" y="86"/>
                </a:cubicBezTo>
                <a:cubicBezTo>
                  <a:pt x="42" y="69"/>
                  <a:pt x="48" y="53"/>
                  <a:pt x="58" y="41"/>
                </a:cubicBezTo>
                <a:close/>
                <a:moveTo>
                  <a:pt x="199" y="106"/>
                </a:moveTo>
                <a:cubicBezTo>
                  <a:pt x="198" y="106"/>
                  <a:pt x="197" y="107"/>
                  <a:pt x="196" y="108"/>
                </a:cubicBezTo>
                <a:cubicBezTo>
                  <a:pt x="194" y="119"/>
                  <a:pt x="189" y="130"/>
                  <a:pt x="181" y="139"/>
                </a:cubicBezTo>
                <a:cubicBezTo>
                  <a:pt x="177" y="136"/>
                  <a:pt x="171" y="134"/>
                  <a:pt x="165" y="131"/>
                </a:cubicBezTo>
                <a:cubicBezTo>
                  <a:pt x="166" y="130"/>
                  <a:pt x="166" y="128"/>
                  <a:pt x="167" y="126"/>
                </a:cubicBezTo>
                <a:cubicBezTo>
                  <a:pt x="161" y="129"/>
                  <a:pt x="156" y="132"/>
                  <a:pt x="150" y="135"/>
                </a:cubicBezTo>
                <a:cubicBezTo>
                  <a:pt x="152" y="135"/>
                  <a:pt x="154" y="136"/>
                  <a:pt x="156" y="136"/>
                </a:cubicBezTo>
                <a:cubicBezTo>
                  <a:pt x="150" y="152"/>
                  <a:pt x="141" y="163"/>
                  <a:pt x="131" y="168"/>
                </a:cubicBezTo>
                <a:cubicBezTo>
                  <a:pt x="128" y="168"/>
                  <a:pt x="126" y="169"/>
                  <a:pt x="123" y="169"/>
                </a:cubicBezTo>
                <a:cubicBezTo>
                  <a:pt x="123" y="146"/>
                  <a:pt x="123" y="146"/>
                  <a:pt x="123" y="146"/>
                </a:cubicBezTo>
                <a:cubicBezTo>
                  <a:pt x="121" y="147"/>
                  <a:pt x="118" y="147"/>
                  <a:pt x="116" y="148"/>
                </a:cubicBezTo>
                <a:cubicBezTo>
                  <a:pt x="116" y="169"/>
                  <a:pt x="116" y="169"/>
                  <a:pt x="116" y="169"/>
                </a:cubicBezTo>
                <a:cubicBezTo>
                  <a:pt x="113" y="169"/>
                  <a:pt x="111" y="168"/>
                  <a:pt x="108" y="168"/>
                </a:cubicBezTo>
                <a:cubicBezTo>
                  <a:pt x="103" y="165"/>
                  <a:pt x="98" y="161"/>
                  <a:pt x="94" y="156"/>
                </a:cubicBezTo>
                <a:cubicBezTo>
                  <a:pt x="91" y="156"/>
                  <a:pt x="89" y="157"/>
                  <a:pt x="87" y="158"/>
                </a:cubicBezTo>
                <a:cubicBezTo>
                  <a:pt x="88" y="160"/>
                  <a:pt x="90" y="162"/>
                  <a:pt x="91" y="163"/>
                </a:cubicBezTo>
                <a:cubicBezTo>
                  <a:pt x="88" y="162"/>
                  <a:pt x="85" y="161"/>
                  <a:pt x="82" y="159"/>
                </a:cubicBezTo>
                <a:cubicBezTo>
                  <a:pt x="77" y="160"/>
                  <a:pt x="72" y="161"/>
                  <a:pt x="67" y="162"/>
                </a:cubicBezTo>
                <a:cubicBezTo>
                  <a:pt x="82" y="173"/>
                  <a:pt x="100" y="180"/>
                  <a:pt x="120" y="180"/>
                </a:cubicBezTo>
                <a:cubicBezTo>
                  <a:pt x="164" y="180"/>
                  <a:pt x="200" y="148"/>
                  <a:pt x="208" y="106"/>
                </a:cubicBezTo>
                <a:cubicBezTo>
                  <a:pt x="207" y="106"/>
                  <a:pt x="206" y="106"/>
                  <a:pt x="205" y="106"/>
                </a:cubicBezTo>
                <a:cubicBezTo>
                  <a:pt x="203" y="106"/>
                  <a:pt x="201" y="106"/>
                  <a:pt x="199" y="106"/>
                </a:cubicBezTo>
                <a:close/>
                <a:moveTo>
                  <a:pt x="148" y="163"/>
                </a:moveTo>
                <a:cubicBezTo>
                  <a:pt x="154" y="157"/>
                  <a:pt x="159" y="148"/>
                  <a:pt x="163" y="138"/>
                </a:cubicBezTo>
                <a:cubicBezTo>
                  <a:pt x="168" y="140"/>
                  <a:pt x="172" y="142"/>
                  <a:pt x="177" y="144"/>
                </a:cubicBezTo>
                <a:cubicBezTo>
                  <a:pt x="169" y="153"/>
                  <a:pt x="159" y="159"/>
                  <a:pt x="148" y="163"/>
                </a:cubicBezTo>
                <a:close/>
                <a:moveTo>
                  <a:pt x="228" y="75"/>
                </a:moveTo>
                <a:cubicBezTo>
                  <a:pt x="228" y="88"/>
                  <a:pt x="218" y="98"/>
                  <a:pt x="205" y="98"/>
                </a:cubicBezTo>
                <a:cubicBezTo>
                  <a:pt x="202" y="98"/>
                  <a:pt x="200" y="98"/>
                  <a:pt x="198" y="97"/>
                </a:cubicBezTo>
                <a:cubicBezTo>
                  <a:pt x="182" y="109"/>
                  <a:pt x="162" y="121"/>
                  <a:pt x="138" y="131"/>
                </a:cubicBezTo>
                <a:cubicBezTo>
                  <a:pt x="88" y="153"/>
                  <a:pt x="41" y="161"/>
                  <a:pt x="26" y="157"/>
                </a:cubicBezTo>
                <a:cubicBezTo>
                  <a:pt x="0" y="151"/>
                  <a:pt x="31" y="122"/>
                  <a:pt x="31" y="122"/>
                </a:cubicBezTo>
                <a:cubicBezTo>
                  <a:pt x="31" y="122"/>
                  <a:pt x="15" y="148"/>
                  <a:pt x="31" y="148"/>
                </a:cubicBezTo>
                <a:cubicBezTo>
                  <a:pt x="55" y="149"/>
                  <a:pt x="103" y="132"/>
                  <a:pt x="131" y="117"/>
                </a:cubicBezTo>
                <a:cubicBezTo>
                  <a:pt x="153" y="104"/>
                  <a:pt x="170" y="92"/>
                  <a:pt x="183" y="81"/>
                </a:cubicBezTo>
                <a:cubicBezTo>
                  <a:pt x="182" y="79"/>
                  <a:pt x="182" y="77"/>
                  <a:pt x="182" y="75"/>
                </a:cubicBezTo>
                <a:cubicBezTo>
                  <a:pt x="182" y="62"/>
                  <a:pt x="192" y="52"/>
                  <a:pt x="205" y="52"/>
                </a:cubicBezTo>
                <a:cubicBezTo>
                  <a:pt x="218" y="52"/>
                  <a:pt x="228" y="62"/>
                  <a:pt x="228" y="75"/>
                </a:cubicBezTo>
                <a:close/>
              </a:path>
            </a:pathLst>
          </a:custGeom>
          <a:solidFill>
            <a:schemeClr val="bg1"/>
          </a:solidFill>
          <a:ln>
            <a:noFill/>
          </a:ln>
        </p:spPr>
        <p:txBody>
          <a:bodyPr vert="horz" wrap="square" lIns="91440" tIns="45720" rIns="91440" bIns="45720" numCol="1" anchor="t" anchorCtr="0" compatLnSpc="1">
            <a:normAutofit fontScale="70000" lnSpcReduction="20000"/>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cs typeface="+mn-ea"/>
              <a:sym typeface="+mn-lt"/>
            </a:endParaRPr>
          </a:p>
        </p:txBody>
      </p:sp>
      <p:sp>
        <p:nvSpPr>
          <p:cNvPr id="28" name="矩形 27">
            <a:extLst>
              <a:ext uri="{FF2B5EF4-FFF2-40B4-BE49-F238E27FC236}">
                <a16:creationId xmlns:a16="http://schemas.microsoft.com/office/drawing/2014/main" id="{D0587944-1BC1-EBE2-A54C-F424C6BA7A90}"/>
              </a:ext>
            </a:extLst>
          </p:cNvPr>
          <p:cNvSpPr/>
          <p:nvPr/>
        </p:nvSpPr>
        <p:spPr>
          <a:xfrm>
            <a:off x="1118315" y="4428291"/>
            <a:ext cx="1080907" cy="1068345"/>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r>
              <a:rPr lang="en-US" altLang="zh-CN" sz="2800" b="1" dirty="0"/>
              <a:t>   3</a:t>
            </a:r>
            <a:endParaRPr lang="zh-CN" altLang="en-US" sz="2800" b="1" dirty="0"/>
          </a:p>
        </p:txBody>
      </p:sp>
      <p:sp>
        <p:nvSpPr>
          <p:cNvPr id="29" name="ïSḷiḍe">
            <a:extLst>
              <a:ext uri="{FF2B5EF4-FFF2-40B4-BE49-F238E27FC236}">
                <a16:creationId xmlns:a16="http://schemas.microsoft.com/office/drawing/2014/main" id="{EAAE69BC-FF64-F63B-3CDE-F3A6E55828AC}"/>
              </a:ext>
            </a:extLst>
          </p:cNvPr>
          <p:cNvSpPr/>
          <p:nvPr/>
        </p:nvSpPr>
        <p:spPr bwMode="auto">
          <a:xfrm>
            <a:off x="1226026" y="4804643"/>
            <a:ext cx="403971" cy="335055"/>
          </a:xfrm>
          <a:custGeom>
            <a:avLst/>
            <a:gdLst>
              <a:gd name="T0" fmla="*/ 41 w 228"/>
              <a:gd name="T1" fmla="*/ 93 h 180"/>
              <a:gd name="T2" fmla="*/ 74 w 228"/>
              <a:gd name="T3" fmla="*/ 131 h 180"/>
              <a:gd name="T4" fmla="*/ 86 w 228"/>
              <a:gd name="T5" fmla="*/ 128 h 180"/>
              <a:gd name="T6" fmla="*/ 75 w 228"/>
              <a:gd name="T7" fmla="*/ 93 h 180"/>
              <a:gd name="T8" fmla="*/ 116 w 228"/>
              <a:gd name="T9" fmla="*/ 115 h 180"/>
              <a:gd name="T10" fmla="*/ 123 w 228"/>
              <a:gd name="T11" fmla="*/ 93 h 180"/>
              <a:gd name="T12" fmla="*/ 163 w 228"/>
              <a:gd name="T13" fmla="*/ 86 h 180"/>
              <a:gd name="T14" fmla="*/ 123 w 228"/>
              <a:gd name="T15" fmla="*/ 56 h 180"/>
              <a:gd name="T16" fmla="*/ 164 w 228"/>
              <a:gd name="T17" fmla="*/ 86 h 180"/>
              <a:gd name="T18" fmla="*/ 165 w 228"/>
              <a:gd name="T19" fmla="*/ 48 h 180"/>
              <a:gd name="T20" fmla="*/ 187 w 228"/>
              <a:gd name="T21" fmla="*/ 49 h 180"/>
              <a:gd name="T22" fmla="*/ 120 w 228"/>
              <a:gd name="T23" fmla="*/ 0 h 180"/>
              <a:gd name="T24" fmla="*/ 45 w 228"/>
              <a:gd name="T25" fmla="*/ 139 h 180"/>
              <a:gd name="T26" fmla="*/ 177 w 228"/>
              <a:gd name="T27" fmla="*/ 35 h 180"/>
              <a:gd name="T28" fmla="*/ 148 w 228"/>
              <a:gd name="T29" fmla="*/ 16 h 180"/>
              <a:gd name="T30" fmla="*/ 123 w 228"/>
              <a:gd name="T31" fmla="*/ 11 h 180"/>
              <a:gd name="T32" fmla="*/ 156 w 228"/>
              <a:gd name="T33" fmla="*/ 44 h 180"/>
              <a:gd name="T34" fmla="*/ 123 w 228"/>
              <a:gd name="T35" fmla="*/ 11 h 180"/>
              <a:gd name="T36" fmla="*/ 75 w 228"/>
              <a:gd name="T37" fmla="*/ 86 h 180"/>
              <a:gd name="T38" fmla="*/ 116 w 228"/>
              <a:gd name="T39" fmla="*/ 56 h 180"/>
              <a:gd name="T40" fmla="*/ 108 w 228"/>
              <a:gd name="T41" fmla="*/ 12 h 180"/>
              <a:gd name="T42" fmla="*/ 116 w 228"/>
              <a:gd name="T43" fmla="*/ 48 h 180"/>
              <a:gd name="T44" fmla="*/ 108 w 228"/>
              <a:gd name="T45" fmla="*/ 12 h 180"/>
              <a:gd name="T46" fmla="*/ 76 w 228"/>
              <a:gd name="T47" fmla="*/ 41 h 180"/>
              <a:gd name="T48" fmla="*/ 91 w 228"/>
              <a:gd name="T49" fmla="*/ 16 h 180"/>
              <a:gd name="T50" fmla="*/ 74 w 228"/>
              <a:gd name="T51" fmla="*/ 48 h 180"/>
              <a:gd name="T52" fmla="*/ 41 w 228"/>
              <a:gd name="T53" fmla="*/ 86 h 180"/>
              <a:gd name="T54" fmla="*/ 199 w 228"/>
              <a:gd name="T55" fmla="*/ 106 h 180"/>
              <a:gd name="T56" fmla="*/ 181 w 228"/>
              <a:gd name="T57" fmla="*/ 139 h 180"/>
              <a:gd name="T58" fmla="*/ 167 w 228"/>
              <a:gd name="T59" fmla="*/ 126 h 180"/>
              <a:gd name="T60" fmla="*/ 156 w 228"/>
              <a:gd name="T61" fmla="*/ 136 h 180"/>
              <a:gd name="T62" fmla="*/ 123 w 228"/>
              <a:gd name="T63" fmla="*/ 169 h 180"/>
              <a:gd name="T64" fmla="*/ 116 w 228"/>
              <a:gd name="T65" fmla="*/ 148 h 180"/>
              <a:gd name="T66" fmla="*/ 108 w 228"/>
              <a:gd name="T67" fmla="*/ 168 h 180"/>
              <a:gd name="T68" fmla="*/ 87 w 228"/>
              <a:gd name="T69" fmla="*/ 158 h 180"/>
              <a:gd name="T70" fmla="*/ 82 w 228"/>
              <a:gd name="T71" fmla="*/ 159 h 180"/>
              <a:gd name="T72" fmla="*/ 120 w 228"/>
              <a:gd name="T73" fmla="*/ 180 h 180"/>
              <a:gd name="T74" fmla="*/ 205 w 228"/>
              <a:gd name="T75" fmla="*/ 106 h 180"/>
              <a:gd name="T76" fmla="*/ 148 w 228"/>
              <a:gd name="T77" fmla="*/ 163 h 180"/>
              <a:gd name="T78" fmla="*/ 177 w 228"/>
              <a:gd name="T79" fmla="*/ 144 h 180"/>
              <a:gd name="T80" fmla="*/ 228 w 228"/>
              <a:gd name="T81" fmla="*/ 75 h 180"/>
              <a:gd name="T82" fmla="*/ 198 w 228"/>
              <a:gd name="T83" fmla="*/ 97 h 180"/>
              <a:gd name="T84" fmla="*/ 26 w 228"/>
              <a:gd name="T85" fmla="*/ 157 h 180"/>
              <a:gd name="T86" fmla="*/ 31 w 228"/>
              <a:gd name="T87" fmla="*/ 148 h 180"/>
              <a:gd name="T88" fmla="*/ 183 w 228"/>
              <a:gd name="T89" fmla="*/ 81 h 180"/>
              <a:gd name="T90" fmla="*/ 205 w 228"/>
              <a:gd name="T91" fmla="*/ 5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 h="180">
                <a:moveTo>
                  <a:pt x="57" y="137"/>
                </a:moveTo>
                <a:cubicBezTo>
                  <a:pt x="47" y="125"/>
                  <a:pt x="42" y="110"/>
                  <a:pt x="41" y="93"/>
                </a:cubicBezTo>
                <a:cubicBezTo>
                  <a:pt x="68" y="93"/>
                  <a:pt x="68" y="93"/>
                  <a:pt x="68" y="93"/>
                </a:cubicBezTo>
                <a:cubicBezTo>
                  <a:pt x="68" y="107"/>
                  <a:pt x="70" y="120"/>
                  <a:pt x="74" y="131"/>
                </a:cubicBezTo>
                <a:cubicBezTo>
                  <a:pt x="72" y="132"/>
                  <a:pt x="70" y="133"/>
                  <a:pt x="68" y="134"/>
                </a:cubicBezTo>
                <a:cubicBezTo>
                  <a:pt x="74" y="132"/>
                  <a:pt x="80" y="130"/>
                  <a:pt x="86" y="128"/>
                </a:cubicBezTo>
                <a:cubicBezTo>
                  <a:pt x="84" y="128"/>
                  <a:pt x="83" y="129"/>
                  <a:pt x="81" y="129"/>
                </a:cubicBezTo>
                <a:cubicBezTo>
                  <a:pt x="78" y="119"/>
                  <a:pt x="75" y="106"/>
                  <a:pt x="75" y="93"/>
                </a:cubicBezTo>
                <a:cubicBezTo>
                  <a:pt x="116" y="93"/>
                  <a:pt x="116" y="93"/>
                  <a:pt x="116" y="93"/>
                </a:cubicBezTo>
                <a:cubicBezTo>
                  <a:pt x="116" y="115"/>
                  <a:pt x="116" y="115"/>
                  <a:pt x="116" y="115"/>
                </a:cubicBezTo>
                <a:cubicBezTo>
                  <a:pt x="119" y="114"/>
                  <a:pt x="121" y="113"/>
                  <a:pt x="123" y="112"/>
                </a:cubicBezTo>
                <a:cubicBezTo>
                  <a:pt x="123" y="93"/>
                  <a:pt x="123" y="93"/>
                  <a:pt x="123" y="93"/>
                </a:cubicBezTo>
                <a:cubicBezTo>
                  <a:pt x="153" y="93"/>
                  <a:pt x="153" y="93"/>
                  <a:pt x="153" y="93"/>
                </a:cubicBezTo>
                <a:cubicBezTo>
                  <a:pt x="157" y="91"/>
                  <a:pt x="160" y="89"/>
                  <a:pt x="163" y="86"/>
                </a:cubicBezTo>
                <a:cubicBezTo>
                  <a:pt x="123" y="86"/>
                  <a:pt x="123" y="86"/>
                  <a:pt x="123" y="86"/>
                </a:cubicBezTo>
                <a:cubicBezTo>
                  <a:pt x="123" y="56"/>
                  <a:pt x="123" y="56"/>
                  <a:pt x="123" y="56"/>
                </a:cubicBezTo>
                <a:cubicBezTo>
                  <a:pt x="136" y="55"/>
                  <a:pt x="148" y="54"/>
                  <a:pt x="159" y="50"/>
                </a:cubicBezTo>
                <a:cubicBezTo>
                  <a:pt x="162" y="61"/>
                  <a:pt x="164" y="73"/>
                  <a:pt x="164" y="86"/>
                </a:cubicBezTo>
                <a:cubicBezTo>
                  <a:pt x="167" y="84"/>
                  <a:pt x="169" y="82"/>
                  <a:pt x="171" y="80"/>
                </a:cubicBezTo>
                <a:cubicBezTo>
                  <a:pt x="170" y="69"/>
                  <a:pt x="168" y="58"/>
                  <a:pt x="165" y="48"/>
                </a:cubicBezTo>
                <a:cubicBezTo>
                  <a:pt x="171" y="46"/>
                  <a:pt x="177" y="44"/>
                  <a:pt x="181" y="41"/>
                </a:cubicBezTo>
                <a:cubicBezTo>
                  <a:pt x="184" y="44"/>
                  <a:pt x="185" y="46"/>
                  <a:pt x="187" y="49"/>
                </a:cubicBezTo>
                <a:cubicBezTo>
                  <a:pt x="190" y="47"/>
                  <a:pt x="194" y="46"/>
                  <a:pt x="197" y="45"/>
                </a:cubicBezTo>
                <a:cubicBezTo>
                  <a:pt x="182" y="18"/>
                  <a:pt x="153" y="0"/>
                  <a:pt x="120" y="0"/>
                </a:cubicBezTo>
                <a:cubicBezTo>
                  <a:pt x="70" y="0"/>
                  <a:pt x="30" y="40"/>
                  <a:pt x="30" y="90"/>
                </a:cubicBezTo>
                <a:cubicBezTo>
                  <a:pt x="30" y="108"/>
                  <a:pt x="35" y="125"/>
                  <a:pt x="45" y="139"/>
                </a:cubicBezTo>
                <a:cubicBezTo>
                  <a:pt x="49" y="139"/>
                  <a:pt x="52" y="138"/>
                  <a:pt x="57" y="137"/>
                </a:cubicBezTo>
                <a:close/>
                <a:moveTo>
                  <a:pt x="177" y="35"/>
                </a:moveTo>
                <a:cubicBezTo>
                  <a:pt x="172" y="38"/>
                  <a:pt x="168" y="40"/>
                  <a:pt x="163" y="41"/>
                </a:cubicBezTo>
                <a:cubicBezTo>
                  <a:pt x="159" y="31"/>
                  <a:pt x="154" y="23"/>
                  <a:pt x="148" y="16"/>
                </a:cubicBezTo>
                <a:cubicBezTo>
                  <a:pt x="159" y="20"/>
                  <a:pt x="169" y="27"/>
                  <a:pt x="177" y="35"/>
                </a:cubicBezTo>
                <a:close/>
                <a:moveTo>
                  <a:pt x="123" y="11"/>
                </a:moveTo>
                <a:cubicBezTo>
                  <a:pt x="126" y="11"/>
                  <a:pt x="128" y="11"/>
                  <a:pt x="131" y="12"/>
                </a:cubicBezTo>
                <a:cubicBezTo>
                  <a:pt x="141" y="17"/>
                  <a:pt x="150" y="28"/>
                  <a:pt x="156" y="44"/>
                </a:cubicBezTo>
                <a:cubicBezTo>
                  <a:pt x="146" y="46"/>
                  <a:pt x="135" y="48"/>
                  <a:pt x="123" y="48"/>
                </a:cubicBezTo>
                <a:lnTo>
                  <a:pt x="123" y="11"/>
                </a:lnTo>
                <a:close/>
                <a:moveTo>
                  <a:pt x="116" y="86"/>
                </a:moveTo>
                <a:cubicBezTo>
                  <a:pt x="75" y="86"/>
                  <a:pt x="75" y="86"/>
                  <a:pt x="75" y="86"/>
                </a:cubicBezTo>
                <a:cubicBezTo>
                  <a:pt x="75" y="73"/>
                  <a:pt x="78" y="61"/>
                  <a:pt x="81" y="50"/>
                </a:cubicBezTo>
                <a:cubicBezTo>
                  <a:pt x="92" y="54"/>
                  <a:pt x="104" y="55"/>
                  <a:pt x="116" y="56"/>
                </a:cubicBezTo>
                <a:lnTo>
                  <a:pt x="116" y="86"/>
                </a:lnTo>
                <a:close/>
                <a:moveTo>
                  <a:pt x="108" y="12"/>
                </a:moveTo>
                <a:cubicBezTo>
                  <a:pt x="111" y="11"/>
                  <a:pt x="113" y="11"/>
                  <a:pt x="116" y="11"/>
                </a:cubicBezTo>
                <a:cubicBezTo>
                  <a:pt x="116" y="48"/>
                  <a:pt x="116" y="48"/>
                  <a:pt x="116" y="48"/>
                </a:cubicBezTo>
                <a:cubicBezTo>
                  <a:pt x="104" y="48"/>
                  <a:pt x="93" y="46"/>
                  <a:pt x="83" y="44"/>
                </a:cubicBezTo>
                <a:cubicBezTo>
                  <a:pt x="89" y="28"/>
                  <a:pt x="98" y="17"/>
                  <a:pt x="108" y="12"/>
                </a:cubicBezTo>
                <a:close/>
                <a:moveTo>
                  <a:pt x="91" y="16"/>
                </a:moveTo>
                <a:cubicBezTo>
                  <a:pt x="85" y="23"/>
                  <a:pt x="80" y="31"/>
                  <a:pt x="76" y="41"/>
                </a:cubicBezTo>
                <a:cubicBezTo>
                  <a:pt x="72" y="40"/>
                  <a:pt x="67" y="38"/>
                  <a:pt x="63" y="35"/>
                </a:cubicBezTo>
                <a:cubicBezTo>
                  <a:pt x="71" y="27"/>
                  <a:pt x="80" y="20"/>
                  <a:pt x="91" y="16"/>
                </a:cubicBezTo>
                <a:close/>
                <a:moveTo>
                  <a:pt x="58" y="41"/>
                </a:moveTo>
                <a:cubicBezTo>
                  <a:pt x="63" y="44"/>
                  <a:pt x="68" y="46"/>
                  <a:pt x="74" y="48"/>
                </a:cubicBezTo>
                <a:cubicBezTo>
                  <a:pt x="70" y="60"/>
                  <a:pt x="68" y="73"/>
                  <a:pt x="68" y="86"/>
                </a:cubicBezTo>
                <a:cubicBezTo>
                  <a:pt x="41" y="86"/>
                  <a:pt x="41" y="86"/>
                  <a:pt x="41" y="86"/>
                </a:cubicBezTo>
                <a:cubicBezTo>
                  <a:pt x="42" y="69"/>
                  <a:pt x="48" y="53"/>
                  <a:pt x="58" y="41"/>
                </a:cubicBezTo>
                <a:close/>
                <a:moveTo>
                  <a:pt x="199" y="106"/>
                </a:moveTo>
                <a:cubicBezTo>
                  <a:pt x="198" y="106"/>
                  <a:pt x="197" y="107"/>
                  <a:pt x="196" y="108"/>
                </a:cubicBezTo>
                <a:cubicBezTo>
                  <a:pt x="194" y="119"/>
                  <a:pt x="189" y="130"/>
                  <a:pt x="181" y="139"/>
                </a:cubicBezTo>
                <a:cubicBezTo>
                  <a:pt x="177" y="136"/>
                  <a:pt x="171" y="134"/>
                  <a:pt x="165" y="131"/>
                </a:cubicBezTo>
                <a:cubicBezTo>
                  <a:pt x="166" y="130"/>
                  <a:pt x="166" y="128"/>
                  <a:pt x="167" y="126"/>
                </a:cubicBezTo>
                <a:cubicBezTo>
                  <a:pt x="161" y="129"/>
                  <a:pt x="156" y="132"/>
                  <a:pt x="150" y="135"/>
                </a:cubicBezTo>
                <a:cubicBezTo>
                  <a:pt x="152" y="135"/>
                  <a:pt x="154" y="136"/>
                  <a:pt x="156" y="136"/>
                </a:cubicBezTo>
                <a:cubicBezTo>
                  <a:pt x="150" y="152"/>
                  <a:pt x="141" y="163"/>
                  <a:pt x="131" y="168"/>
                </a:cubicBezTo>
                <a:cubicBezTo>
                  <a:pt x="128" y="168"/>
                  <a:pt x="126" y="169"/>
                  <a:pt x="123" y="169"/>
                </a:cubicBezTo>
                <a:cubicBezTo>
                  <a:pt x="123" y="146"/>
                  <a:pt x="123" y="146"/>
                  <a:pt x="123" y="146"/>
                </a:cubicBezTo>
                <a:cubicBezTo>
                  <a:pt x="121" y="147"/>
                  <a:pt x="118" y="147"/>
                  <a:pt x="116" y="148"/>
                </a:cubicBezTo>
                <a:cubicBezTo>
                  <a:pt x="116" y="169"/>
                  <a:pt x="116" y="169"/>
                  <a:pt x="116" y="169"/>
                </a:cubicBezTo>
                <a:cubicBezTo>
                  <a:pt x="113" y="169"/>
                  <a:pt x="111" y="168"/>
                  <a:pt x="108" y="168"/>
                </a:cubicBezTo>
                <a:cubicBezTo>
                  <a:pt x="103" y="165"/>
                  <a:pt x="98" y="161"/>
                  <a:pt x="94" y="156"/>
                </a:cubicBezTo>
                <a:cubicBezTo>
                  <a:pt x="91" y="156"/>
                  <a:pt x="89" y="157"/>
                  <a:pt x="87" y="158"/>
                </a:cubicBezTo>
                <a:cubicBezTo>
                  <a:pt x="88" y="160"/>
                  <a:pt x="90" y="162"/>
                  <a:pt x="91" y="163"/>
                </a:cubicBezTo>
                <a:cubicBezTo>
                  <a:pt x="88" y="162"/>
                  <a:pt x="85" y="161"/>
                  <a:pt x="82" y="159"/>
                </a:cubicBezTo>
                <a:cubicBezTo>
                  <a:pt x="77" y="160"/>
                  <a:pt x="72" y="161"/>
                  <a:pt x="67" y="162"/>
                </a:cubicBezTo>
                <a:cubicBezTo>
                  <a:pt x="82" y="173"/>
                  <a:pt x="100" y="180"/>
                  <a:pt x="120" y="180"/>
                </a:cubicBezTo>
                <a:cubicBezTo>
                  <a:pt x="164" y="180"/>
                  <a:pt x="200" y="148"/>
                  <a:pt x="208" y="106"/>
                </a:cubicBezTo>
                <a:cubicBezTo>
                  <a:pt x="207" y="106"/>
                  <a:pt x="206" y="106"/>
                  <a:pt x="205" y="106"/>
                </a:cubicBezTo>
                <a:cubicBezTo>
                  <a:pt x="203" y="106"/>
                  <a:pt x="201" y="106"/>
                  <a:pt x="199" y="106"/>
                </a:cubicBezTo>
                <a:close/>
                <a:moveTo>
                  <a:pt x="148" y="163"/>
                </a:moveTo>
                <a:cubicBezTo>
                  <a:pt x="154" y="157"/>
                  <a:pt x="159" y="148"/>
                  <a:pt x="163" y="138"/>
                </a:cubicBezTo>
                <a:cubicBezTo>
                  <a:pt x="168" y="140"/>
                  <a:pt x="172" y="142"/>
                  <a:pt x="177" y="144"/>
                </a:cubicBezTo>
                <a:cubicBezTo>
                  <a:pt x="169" y="153"/>
                  <a:pt x="159" y="159"/>
                  <a:pt x="148" y="163"/>
                </a:cubicBezTo>
                <a:close/>
                <a:moveTo>
                  <a:pt x="228" y="75"/>
                </a:moveTo>
                <a:cubicBezTo>
                  <a:pt x="228" y="88"/>
                  <a:pt x="218" y="98"/>
                  <a:pt x="205" y="98"/>
                </a:cubicBezTo>
                <a:cubicBezTo>
                  <a:pt x="202" y="98"/>
                  <a:pt x="200" y="98"/>
                  <a:pt x="198" y="97"/>
                </a:cubicBezTo>
                <a:cubicBezTo>
                  <a:pt x="182" y="109"/>
                  <a:pt x="162" y="121"/>
                  <a:pt x="138" y="131"/>
                </a:cubicBezTo>
                <a:cubicBezTo>
                  <a:pt x="88" y="153"/>
                  <a:pt x="41" y="161"/>
                  <a:pt x="26" y="157"/>
                </a:cubicBezTo>
                <a:cubicBezTo>
                  <a:pt x="0" y="151"/>
                  <a:pt x="31" y="122"/>
                  <a:pt x="31" y="122"/>
                </a:cubicBezTo>
                <a:cubicBezTo>
                  <a:pt x="31" y="122"/>
                  <a:pt x="15" y="148"/>
                  <a:pt x="31" y="148"/>
                </a:cubicBezTo>
                <a:cubicBezTo>
                  <a:pt x="55" y="149"/>
                  <a:pt x="103" y="132"/>
                  <a:pt x="131" y="117"/>
                </a:cubicBezTo>
                <a:cubicBezTo>
                  <a:pt x="153" y="104"/>
                  <a:pt x="170" y="92"/>
                  <a:pt x="183" y="81"/>
                </a:cubicBezTo>
                <a:cubicBezTo>
                  <a:pt x="182" y="79"/>
                  <a:pt x="182" y="77"/>
                  <a:pt x="182" y="75"/>
                </a:cubicBezTo>
                <a:cubicBezTo>
                  <a:pt x="182" y="62"/>
                  <a:pt x="192" y="52"/>
                  <a:pt x="205" y="52"/>
                </a:cubicBezTo>
                <a:cubicBezTo>
                  <a:pt x="218" y="52"/>
                  <a:pt x="228" y="62"/>
                  <a:pt x="228" y="75"/>
                </a:cubicBezTo>
                <a:close/>
              </a:path>
            </a:pathLst>
          </a:custGeom>
          <a:solidFill>
            <a:schemeClr val="bg1"/>
          </a:solidFill>
          <a:ln>
            <a:noFill/>
          </a:ln>
        </p:spPr>
        <p:txBody>
          <a:bodyPr vert="horz" wrap="square" lIns="91440" tIns="45720" rIns="91440" bIns="45720" numCol="1" anchor="t" anchorCtr="0" compatLnSpc="1">
            <a:normAutofit fontScale="77500" lnSpcReduction="20000"/>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cs typeface="+mn-ea"/>
              <a:sym typeface="+mn-lt"/>
            </a:endParaRPr>
          </a:p>
        </p:txBody>
      </p:sp>
    </p:spTree>
    <p:extLst>
      <p:ext uri="{BB962C8B-B14F-4D97-AF65-F5344CB8AC3E}">
        <p14:creationId xmlns:p14="http://schemas.microsoft.com/office/powerpoint/2010/main" val="3682158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42335"/>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sp>
        <p:nvSpPr>
          <p:cNvPr id="2" name="矩形 1">
            <a:extLst>
              <a:ext uri="{FF2B5EF4-FFF2-40B4-BE49-F238E27FC236}">
                <a16:creationId xmlns:a16="http://schemas.microsoft.com/office/drawing/2014/main" id="{0FFF7D0C-96ED-E98A-CBD8-5E311AB8CE07}"/>
              </a:ext>
            </a:extLst>
          </p:cNvPr>
          <p:cNvSpPr/>
          <p:nvPr/>
        </p:nvSpPr>
        <p:spPr>
          <a:xfrm>
            <a:off x="877830" y="974555"/>
            <a:ext cx="10741139" cy="1144031"/>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想要把</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样式应用于特定的</a:t>
            </a:r>
            <a:r>
              <a:rPr lang="en-US" altLang="zh-CN" dirty="0">
                <a:latin typeface="Times New Roman" panose="02020603050405020304" pitchFamily="18" charset="0"/>
                <a:ea typeface="楷体" panose="02010609060101010101" pitchFamily="49" charset="-122"/>
                <a:cs typeface="Times New Roman" panose="02020603050405020304" pitchFamily="18" charset="0"/>
              </a:rPr>
              <a:t>HTML</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元素，首先需要通过选择器找到该目标元素。所有网页元素都是通过不同的</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选择器进行控制的。</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3" name="组合 2">
            <a:extLst>
              <a:ext uri="{FF2B5EF4-FFF2-40B4-BE49-F238E27FC236}">
                <a16:creationId xmlns:a16="http://schemas.microsoft.com/office/drawing/2014/main" id="{E44F8061-55D8-9243-4598-077DD53B4D11}"/>
              </a:ext>
            </a:extLst>
          </p:cNvPr>
          <p:cNvGrpSpPr/>
          <p:nvPr/>
        </p:nvGrpSpPr>
        <p:grpSpPr>
          <a:xfrm>
            <a:off x="1237051" y="2623552"/>
            <a:ext cx="5287988" cy="3349955"/>
            <a:chOff x="191343" y="1115521"/>
            <a:chExt cx="6696744" cy="4667308"/>
          </a:xfrm>
        </p:grpSpPr>
        <p:sp>
          <p:nvSpPr>
            <p:cNvPr id="8" name="矩形 7">
              <a:extLst>
                <a:ext uri="{FF2B5EF4-FFF2-40B4-BE49-F238E27FC236}">
                  <a16:creationId xmlns:a16="http://schemas.microsoft.com/office/drawing/2014/main" id="{F7545C22-3BA2-B591-EE1F-B293D4FD79CA}"/>
                </a:ext>
              </a:extLst>
            </p:cNvPr>
            <p:cNvSpPr/>
            <p:nvPr/>
          </p:nvSpPr>
          <p:spPr>
            <a:xfrm>
              <a:off x="191343" y="1115521"/>
              <a:ext cx="6696744" cy="46040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sp>
          <p:nvSpPr>
            <p:cNvPr id="9" name="矩形 8">
              <a:extLst>
                <a:ext uri="{FF2B5EF4-FFF2-40B4-BE49-F238E27FC236}">
                  <a16:creationId xmlns:a16="http://schemas.microsoft.com/office/drawing/2014/main" id="{D3297831-9CF4-20B3-693E-05408A9530FF}"/>
                </a:ext>
              </a:extLst>
            </p:cNvPr>
            <p:cNvSpPr/>
            <p:nvPr/>
          </p:nvSpPr>
          <p:spPr>
            <a:xfrm>
              <a:off x="191343" y="5656380"/>
              <a:ext cx="6696744" cy="126449"/>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grpSp>
      <p:sp>
        <p:nvSpPr>
          <p:cNvPr id="4" name="矩形 3">
            <a:extLst>
              <a:ext uri="{FF2B5EF4-FFF2-40B4-BE49-F238E27FC236}">
                <a16:creationId xmlns:a16="http://schemas.microsoft.com/office/drawing/2014/main" id="{533861C2-07A6-F263-A808-9B906719B20F}"/>
              </a:ext>
            </a:extLst>
          </p:cNvPr>
          <p:cNvSpPr/>
          <p:nvPr/>
        </p:nvSpPr>
        <p:spPr>
          <a:xfrm>
            <a:off x="1701653" y="2572754"/>
            <a:ext cx="3708703" cy="3349956"/>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lvl="0">
              <a:lnSpc>
                <a:spcPct val="150000"/>
              </a:lnSpc>
            </a:pPr>
            <a:r>
              <a:rPr lang="en-US" altLang="zh-CN" dirty="0">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选择器主要包括五种</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p>
          <a:p>
            <a:pPr marL="342900" lvl="0" indent="-342900">
              <a:lnSpc>
                <a:spcPct val="150000"/>
              </a:lnSpc>
              <a:buFont typeface="+mj-ea"/>
              <a:buAutoNum type="circleNumDbPlai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标签选择器</a:t>
            </a:r>
          </a:p>
          <a:p>
            <a:pPr marL="342900" lvl="0" indent="-342900">
              <a:lnSpc>
                <a:spcPct val="150000"/>
              </a:lnSpc>
              <a:buFont typeface="+mj-ea"/>
              <a:buAutoNum type="circleNumDbPlai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类选择器</a:t>
            </a:r>
          </a:p>
          <a:p>
            <a:pPr marL="342900" lvl="0" indent="-342900">
              <a:lnSpc>
                <a:spcPct val="150000"/>
              </a:lnSpc>
              <a:buFont typeface="+mj-ea"/>
              <a:buAutoNum type="circleNumDbPlai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id</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选择器</a:t>
            </a:r>
          </a:p>
          <a:p>
            <a:pPr marL="342900" lvl="0" indent="-342900">
              <a:lnSpc>
                <a:spcPct val="150000"/>
              </a:lnSpc>
              <a:buFont typeface="+mj-ea"/>
              <a:buAutoNum type="circleNumDbPlai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伪类选择器</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342900" lvl="0" indent="-342900">
              <a:lnSpc>
                <a:spcPct val="150000"/>
              </a:lnSpc>
              <a:buFont typeface="+mj-ea"/>
              <a:buAutoNum type="circleNumDbPlai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伪元素</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属性选择器</a:t>
            </a:r>
          </a:p>
        </p:txBody>
      </p:sp>
      <p:grpSp>
        <p:nvGrpSpPr>
          <p:cNvPr id="5" name="组合 4">
            <a:extLst>
              <a:ext uri="{FF2B5EF4-FFF2-40B4-BE49-F238E27FC236}">
                <a16:creationId xmlns:a16="http://schemas.microsoft.com/office/drawing/2014/main" id="{E29AA52D-3234-C460-FDFE-28B79DAA488A}"/>
              </a:ext>
            </a:extLst>
          </p:cNvPr>
          <p:cNvGrpSpPr/>
          <p:nvPr/>
        </p:nvGrpSpPr>
        <p:grpSpPr>
          <a:xfrm>
            <a:off x="6525039" y="2623551"/>
            <a:ext cx="5151704" cy="3349956"/>
            <a:chOff x="6456783" y="2766573"/>
            <a:chExt cx="4749281" cy="2879617"/>
          </a:xfrm>
        </p:grpSpPr>
        <p:sp>
          <p:nvSpPr>
            <p:cNvPr id="6" name="矩形 5">
              <a:extLst>
                <a:ext uri="{FF2B5EF4-FFF2-40B4-BE49-F238E27FC236}">
                  <a16:creationId xmlns:a16="http://schemas.microsoft.com/office/drawing/2014/main" id="{AB5A5DEB-10EC-842F-B677-D10B310DC7EB}"/>
                </a:ext>
              </a:extLst>
            </p:cNvPr>
            <p:cNvSpPr/>
            <p:nvPr/>
          </p:nvSpPr>
          <p:spPr>
            <a:xfrm>
              <a:off x="6456783" y="2766573"/>
              <a:ext cx="4749281" cy="2879617"/>
            </a:xfrm>
            <a:prstGeom prst="rect">
              <a:avLst/>
            </a:prstGeom>
            <a:solidFill>
              <a:srgbClr val="499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pic>
          <p:nvPicPr>
            <p:cNvPr id="7" name="图片 6">
              <a:extLst>
                <a:ext uri="{FF2B5EF4-FFF2-40B4-BE49-F238E27FC236}">
                  <a16:creationId xmlns:a16="http://schemas.microsoft.com/office/drawing/2014/main" id="{051FA582-8521-3FDB-4E68-252EC9F508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0262" y="2781459"/>
              <a:ext cx="2969720" cy="2864731"/>
            </a:xfrm>
            <a:prstGeom prst="rect">
              <a:avLst/>
            </a:prstGeom>
          </p:spPr>
        </p:pic>
      </p:grpSp>
    </p:spTree>
    <p:extLst>
      <p:ext uri="{BB962C8B-B14F-4D97-AF65-F5344CB8AC3E}">
        <p14:creationId xmlns:p14="http://schemas.microsoft.com/office/powerpoint/2010/main" val="1559251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42335"/>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sp>
        <p:nvSpPr>
          <p:cNvPr id="10" name="矩形 9">
            <a:extLst>
              <a:ext uri="{FF2B5EF4-FFF2-40B4-BE49-F238E27FC236}">
                <a16:creationId xmlns:a16="http://schemas.microsoft.com/office/drawing/2014/main" id="{A0BF02B3-2253-C7FF-599F-D4028EE261C7}"/>
              </a:ext>
            </a:extLst>
          </p:cNvPr>
          <p:cNvSpPr/>
          <p:nvPr/>
        </p:nvSpPr>
        <p:spPr>
          <a:xfrm>
            <a:off x="504832" y="1229602"/>
            <a:ext cx="10741139" cy="1144031"/>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 标签选择器基本语法格式如下所示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p>
          <a:p>
            <a:pPr>
              <a:lnSpc>
                <a:spcPct val="150000"/>
              </a:lnSpc>
              <a:spcBef>
                <a:spcPct val="0"/>
              </a:spcBef>
              <a:buClr>
                <a:srgbClr val="006BBC"/>
              </a:buCl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      selector{ </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property:value</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p>
        </p:txBody>
      </p:sp>
      <p:pic>
        <p:nvPicPr>
          <p:cNvPr id="11" name="图片 10">
            <a:extLst>
              <a:ext uri="{FF2B5EF4-FFF2-40B4-BE49-F238E27FC236}">
                <a16:creationId xmlns:a16="http://schemas.microsoft.com/office/drawing/2014/main" id="{F85A510A-3D19-D07C-4872-EB8F5C6E8C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8513" y="2787208"/>
            <a:ext cx="5808655" cy="2841190"/>
          </a:xfrm>
          <a:prstGeom prst="rect">
            <a:avLst/>
          </a:prstGeom>
        </p:spPr>
      </p:pic>
      <p:grpSp>
        <p:nvGrpSpPr>
          <p:cNvPr id="13" name="组合 12">
            <a:extLst>
              <a:ext uri="{FF2B5EF4-FFF2-40B4-BE49-F238E27FC236}">
                <a16:creationId xmlns:a16="http://schemas.microsoft.com/office/drawing/2014/main" id="{34BBAAEF-9093-93B1-B8CB-32FA0C48E184}"/>
              </a:ext>
            </a:extLst>
          </p:cNvPr>
          <p:cNvGrpSpPr/>
          <p:nvPr/>
        </p:nvGrpSpPr>
        <p:grpSpPr>
          <a:xfrm>
            <a:off x="957526" y="2668593"/>
            <a:ext cx="4610421" cy="2959805"/>
            <a:chOff x="191343" y="1115521"/>
            <a:chExt cx="6696744" cy="4667308"/>
          </a:xfrm>
        </p:grpSpPr>
        <p:sp>
          <p:nvSpPr>
            <p:cNvPr id="17" name="矩形 16">
              <a:extLst>
                <a:ext uri="{FF2B5EF4-FFF2-40B4-BE49-F238E27FC236}">
                  <a16:creationId xmlns:a16="http://schemas.microsoft.com/office/drawing/2014/main" id="{3937631A-4F4C-5E13-09C6-46C1C31A01ED}"/>
                </a:ext>
              </a:extLst>
            </p:cNvPr>
            <p:cNvSpPr/>
            <p:nvPr/>
          </p:nvSpPr>
          <p:spPr>
            <a:xfrm>
              <a:off x="191343" y="1115521"/>
              <a:ext cx="6696744" cy="46040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sp>
          <p:nvSpPr>
            <p:cNvPr id="18" name="矩形 17">
              <a:extLst>
                <a:ext uri="{FF2B5EF4-FFF2-40B4-BE49-F238E27FC236}">
                  <a16:creationId xmlns:a16="http://schemas.microsoft.com/office/drawing/2014/main" id="{03F5D6E4-56CE-E1C8-A97F-8975553DF71C}"/>
                </a:ext>
              </a:extLst>
            </p:cNvPr>
            <p:cNvSpPr/>
            <p:nvPr/>
          </p:nvSpPr>
          <p:spPr>
            <a:xfrm>
              <a:off x="191343" y="5656380"/>
              <a:ext cx="6696744" cy="126449"/>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grpSp>
      <p:sp>
        <p:nvSpPr>
          <p:cNvPr id="16" name="矩形 15">
            <a:extLst>
              <a:ext uri="{FF2B5EF4-FFF2-40B4-BE49-F238E27FC236}">
                <a16:creationId xmlns:a16="http://schemas.microsoft.com/office/drawing/2014/main" id="{3213C1FC-6931-5C11-4E70-C7CEA9DD8D3F}"/>
              </a:ext>
            </a:extLst>
          </p:cNvPr>
          <p:cNvSpPr/>
          <p:nvPr/>
        </p:nvSpPr>
        <p:spPr>
          <a:xfrm>
            <a:off x="1139371" y="2668593"/>
            <a:ext cx="4332515" cy="2775760"/>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lvl="0">
              <a:lnSpc>
                <a:spcPct val="150000"/>
              </a:lnSpc>
            </a:pPr>
            <a:r>
              <a:rPr lang="zh-CN" altLang="en-US" dirty="0">
                <a:latin typeface="楷体" panose="02010609060101010101" pitchFamily="49" charset="-122"/>
                <a:ea typeface="楷体" panose="02010609060101010101" pitchFamily="49" charset="-122"/>
              </a:rPr>
              <a:t>标签选择器通常用于设置在整个网站都会出现的基本样式。通过声明一个具体标签，可以对文档里这个标签出现的每一个地方应用样式规则。</a:t>
            </a:r>
          </a:p>
        </p:txBody>
      </p:sp>
    </p:spTree>
    <p:extLst>
      <p:ext uri="{BB962C8B-B14F-4D97-AF65-F5344CB8AC3E}">
        <p14:creationId xmlns:p14="http://schemas.microsoft.com/office/powerpoint/2010/main" val="2152847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42335"/>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sp>
        <p:nvSpPr>
          <p:cNvPr id="2" name="矩形 1">
            <a:extLst>
              <a:ext uri="{FF2B5EF4-FFF2-40B4-BE49-F238E27FC236}">
                <a16:creationId xmlns:a16="http://schemas.microsoft.com/office/drawing/2014/main" id="{18483199-72D3-6D2F-FE8E-B35BE02858BA}"/>
              </a:ext>
            </a:extLst>
          </p:cNvPr>
          <p:cNvSpPr/>
          <p:nvPr/>
        </p:nvSpPr>
        <p:spPr>
          <a:xfrm>
            <a:off x="725430" y="1130516"/>
            <a:ext cx="10741139" cy="1144031"/>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类选择器用来为一系列标签定义相同的呈现方式，基本语法格式如下所示：</a:t>
            </a:r>
          </a:p>
          <a:p>
            <a:pPr>
              <a:lnSpc>
                <a:spcPct val="150000"/>
              </a:lnSpc>
              <a:spcBef>
                <a:spcPct val="0"/>
              </a:spcBef>
              <a:buClr>
                <a:srgbClr val="006BBC"/>
              </a:buCl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classValue</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 property : value; }</a:t>
            </a:r>
          </a:p>
        </p:txBody>
      </p:sp>
      <p:sp>
        <p:nvSpPr>
          <p:cNvPr id="3" name="矩形 2">
            <a:extLst>
              <a:ext uri="{FF2B5EF4-FFF2-40B4-BE49-F238E27FC236}">
                <a16:creationId xmlns:a16="http://schemas.microsoft.com/office/drawing/2014/main" id="{92653FD5-F24A-229B-6171-3EE7F9ACFB04}"/>
              </a:ext>
            </a:extLst>
          </p:cNvPr>
          <p:cNvSpPr/>
          <p:nvPr/>
        </p:nvSpPr>
        <p:spPr>
          <a:xfrm>
            <a:off x="725430" y="2477181"/>
            <a:ext cx="1454244" cy="590033"/>
          </a:xfrm>
          <a:prstGeom prst="rect">
            <a:avLst/>
          </a:prstGeom>
        </p:spPr>
        <p:txBody>
          <a:bodyPr wrap="non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dirty="0"/>
              <a:t>示例：</a:t>
            </a:r>
            <a:endParaRPr lang="en-US" altLang="zh-CN" dirty="0"/>
          </a:p>
        </p:txBody>
      </p:sp>
      <p:grpSp>
        <p:nvGrpSpPr>
          <p:cNvPr id="4" name="组合 3">
            <a:extLst>
              <a:ext uri="{FF2B5EF4-FFF2-40B4-BE49-F238E27FC236}">
                <a16:creationId xmlns:a16="http://schemas.microsoft.com/office/drawing/2014/main" id="{93E56E8A-9F60-A5A4-2132-5D81FC31F488}"/>
              </a:ext>
            </a:extLst>
          </p:cNvPr>
          <p:cNvGrpSpPr/>
          <p:nvPr/>
        </p:nvGrpSpPr>
        <p:grpSpPr>
          <a:xfrm>
            <a:off x="2492693" y="3067214"/>
            <a:ext cx="7560839" cy="3349699"/>
            <a:chOff x="2315580" y="2948077"/>
            <a:chExt cx="7560839" cy="3349699"/>
          </a:xfrm>
        </p:grpSpPr>
        <p:grpSp>
          <p:nvGrpSpPr>
            <p:cNvPr id="5" name="组合 4">
              <a:extLst>
                <a:ext uri="{FF2B5EF4-FFF2-40B4-BE49-F238E27FC236}">
                  <a16:creationId xmlns:a16="http://schemas.microsoft.com/office/drawing/2014/main" id="{97B22A30-FADF-22AC-29F0-954C37EC33BB}"/>
                </a:ext>
              </a:extLst>
            </p:cNvPr>
            <p:cNvGrpSpPr/>
            <p:nvPr/>
          </p:nvGrpSpPr>
          <p:grpSpPr>
            <a:xfrm>
              <a:off x="2315580" y="2948077"/>
              <a:ext cx="7560839" cy="3349699"/>
              <a:chOff x="2315580" y="2404739"/>
              <a:chExt cx="7560839" cy="3349699"/>
            </a:xfrm>
          </p:grpSpPr>
          <p:sp>
            <p:nvSpPr>
              <p:cNvPr id="7" name="矩形: 圆角 6">
                <a:extLst>
                  <a:ext uri="{FF2B5EF4-FFF2-40B4-BE49-F238E27FC236}">
                    <a16:creationId xmlns:a16="http://schemas.microsoft.com/office/drawing/2014/main" id="{56B5A62E-CE9B-DF6A-C72E-A7D6E75ECBEF}"/>
                  </a:ext>
                </a:extLst>
              </p:cNvPr>
              <p:cNvSpPr/>
              <p:nvPr/>
            </p:nvSpPr>
            <p:spPr>
              <a:xfrm>
                <a:off x="2315580" y="2404739"/>
                <a:ext cx="7560839" cy="3349699"/>
              </a:xfrm>
              <a:prstGeom prst="roundRect">
                <a:avLst>
                  <a:gd name="adj" fmla="val 7981"/>
                </a:avLst>
              </a:prstGeom>
              <a:solidFill>
                <a:srgbClr val="EEE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sp>
            <p:nvSpPr>
              <p:cNvPr id="8" name="矩形 7">
                <a:extLst>
                  <a:ext uri="{FF2B5EF4-FFF2-40B4-BE49-F238E27FC236}">
                    <a16:creationId xmlns:a16="http://schemas.microsoft.com/office/drawing/2014/main" id="{30CDCD95-6663-1EA8-9E75-FB5C1983AD4A}"/>
                  </a:ext>
                </a:extLst>
              </p:cNvPr>
              <p:cNvSpPr/>
              <p:nvPr/>
            </p:nvSpPr>
            <p:spPr>
              <a:xfrm>
                <a:off x="2896119" y="3227637"/>
                <a:ext cx="3672408" cy="1135054"/>
              </a:xfrm>
              <a:prstGeom prst="rect">
                <a:avLst/>
              </a:prstGeom>
              <a:noFill/>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nSpc>
                    <a:spcPct val="150000"/>
                  </a:lnSpc>
                </a:pPr>
                <a:r>
                  <a:rPr lang="en-US" altLang="zh-CN" sz="2400" dirty="0">
                    <a:latin typeface="Times New Roman" panose="02020603050405020304" pitchFamily="18" charset="0"/>
                    <a:ea typeface="+mj-ea"/>
                    <a:cs typeface="Times New Roman" panose="02020603050405020304" pitchFamily="18" charset="0"/>
                  </a:rPr>
                  <a:t>.cl{ </a:t>
                </a:r>
                <a:r>
                  <a:rPr lang="en-US" altLang="zh-CN" sz="2400" dirty="0" err="1">
                    <a:latin typeface="Times New Roman" panose="02020603050405020304" pitchFamily="18" charset="0"/>
                    <a:ea typeface="+mj-ea"/>
                    <a:cs typeface="Times New Roman" panose="02020603050405020304" pitchFamily="18" charset="0"/>
                  </a:rPr>
                  <a:t>color:red</a:t>
                </a:r>
                <a:r>
                  <a:rPr lang="en-US" altLang="zh-CN" sz="2400" dirty="0">
                    <a:latin typeface="Times New Roman" panose="02020603050405020304" pitchFamily="18" charset="0"/>
                    <a:ea typeface="+mj-ea"/>
                    <a:cs typeface="Times New Roman" panose="02020603050405020304" pitchFamily="18" charset="0"/>
                  </a:rPr>
                  <a:t>; }</a:t>
                </a:r>
              </a:p>
              <a:p>
                <a:pPr>
                  <a:lnSpc>
                    <a:spcPct val="150000"/>
                  </a:lnSpc>
                </a:pPr>
                <a:r>
                  <a:rPr lang="en-US" altLang="zh-CN" sz="2400" dirty="0">
                    <a:latin typeface="Times New Roman" panose="02020603050405020304" pitchFamily="18" charset="0"/>
                    <a:ea typeface="+mj-ea"/>
                    <a:cs typeface="Times New Roman" panose="02020603050405020304" pitchFamily="18" charset="0"/>
                  </a:rPr>
                  <a:t>.fs{ font-size: 20px; }</a:t>
                </a:r>
                <a:endParaRPr lang="zh-CN" altLang="en-US" sz="2400" dirty="0">
                  <a:latin typeface="Times New Roman" panose="02020603050405020304" pitchFamily="18" charset="0"/>
                  <a:ea typeface="+mj-ea"/>
                  <a:cs typeface="Times New Roman" panose="02020603050405020304" pitchFamily="18" charset="0"/>
                </a:endParaRPr>
              </a:p>
            </p:txBody>
          </p:sp>
        </p:grpSp>
        <p:pic>
          <p:nvPicPr>
            <p:cNvPr id="6" name="图片 5">
              <a:extLst>
                <a:ext uri="{FF2B5EF4-FFF2-40B4-BE49-F238E27FC236}">
                  <a16:creationId xmlns:a16="http://schemas.microsoft.com/office/drawing/2014/main" id="{CCC2C865-174F-8B19-71DF-3A3DBDDF76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5392" y="4536611"/>
              <a:ext cx="3200612" cy="1406989"/>
            </a:xfrm>
            <a:prstGeom prst="rect">
              <a:avLst/>
            </a:prstGeom>
          </p:spPr>
        </p:pic>
      </p:grpSp>
      <p:sp>
        <p:nvSpPr>
          <p:cNvPr id="9" name="矩形 8">
            <a:extLst>
              <a:ext uri="{FF2B5EF4-FFF2-40B4-BE49-F238E27FC236}">
                <a16:creationId xmlns:a16="http://schemas.microsoft.com/office/drawing/2014/main" id="{91FB8F6A-B63A-DC51-0169-8E9ADBEF6144}"/>
              </a:ext>
            </a:extLst>
          </p:cNvPr>
          <p:cNvSpPr/>
          <p:nvPr/>
        </p:nvSpPr>
        <p:spPr>
          <a:xfrm>
            <a:off x="1161143" y="1836057"/>
            <a:ext cx="1516743" cy="43849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C30819B5-6EDE-5FD7-811B-89CABE207C8C}"/>
              </a:ext>
            </a:extLst>
          </p:cNvPr>
          <p:cNvCxnSpPr>
            <a:cxnSpLocks/>
          </p:cNvCxnSpPr>
          <p:nvPr/>
        </p:nvCxnSpPr>
        <p:spPr>
          <a:xfrm flipH="1" flipV="1">
            <a:off x="2280003" y="2339749"/>
            <a:ext cx="225602" cy="414970"/>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6EF315D1-B580-15AE-CDAC-524635AA0827}"/>
              </a:ext>
            </a:extLst>
          </p:cNvPr>
          <p:cNvSpPr txBox="1"/>
          <p:nvPr/>
        </p:nvSpPr>
        <p:spPr>
          <a:xfrm>
            <a:off x="2392804" y="2613945"/>
            <a:ext cx="3634569" cy="400110"/>
          </a:xfrm>
          <a:prstGeom prst="rect">
            <a:avLst/>
          </a:prstGeom>
          <a:noFill/>
        </p:spPr>
        <p:txBody>
          <a:bodyPr wrap="square">
            <a:spAutoFit/>
          </a:bodyPr>
          <a:lstStyle/>
          <a:p>
            <a:pPr algn="ct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以“</a:t>
            </a:r>
            <a:r>
              <a:rPr lang="en-US" altLang="zh-CN"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”为前缀，后面为类名</a:t>
            </a:r>
            <a:endParaRPr lang="zh-CN" altLang="en-US" sz="2000" dirty="0">
              <a:solidFill>
                <a:srgbClr val="FF0000"/>
              </a:solidFill>
            </a:endParaRPr>
          </a:p>
        </p:txBody>
      </p:sp>
    </p:spTree>
    <p:extLst>
      <p:ext uri="{BB962C8B-B14F-4D97-AF65-F5344CB8AC3E}">
        <p14:creationId xmlns:p14="http://schemas.microsoft.com/office/powerpoint/2010/main" val="1214601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42335"/>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sp>
        <p:nvSpPr>
          <p:cNvPr id="9" name="矩形 8">
            <a:extLst>
              <a:ext uri="{FF2B5EF4-FFF2-40B4-BE49-F238E27FC236}">
                <a16:creationId xmlns:a16="http://schemas.microsoft.com/office/drawing/2014/main" id="{BB5F6387-0458-EA30-2BF9-D844E0D3F556}"/>
              </a:ext>
            </a:extLst>
          </p:cNvPr>
          <p:cNvSpPr/>
          <p:nvPr/>
        </p:nvSpPr>
        <p:spPr>
          <a:xfrm>
            <a:off x="725431" y="693777"/>
            <a:ext cx="10741139" cy="1130246"/>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类选择器定义的样式不会立即呈现出来，需要在标签中通过</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class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属性调用该样式。</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矩形 9">
            <a:extLst>
              <a:ext uri="{FF2B5EF4-FFF2-40B4-BE49-F238E27FC236}">
                <a16:creationId xmlns:a16="http://schemas.microsoft.com/office/drawing/2014/main" id="{413CBBC4-1372-6C40-3566-89C12F36F16E}"/>
              </a:ext>
            </a:extLst>
          </p:cNvPr>
          <p:cNvSpPr/>
          <p:nvPr/>
        </p:nvSpPr>
        <p:spPr>
          <a:xfrm>
            <a:off x="739659" y="1685996"/>
            <a:ext cx="1454244" cy="576248"/>
          </a:xfrm>
          <a:prstGeom prst="rect">
            <a:avLst/>
          </a:prstGeom>
        </p:spPr>
        <p:txBody>
          <a:bodyPr wrap="non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示例：</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1" name="组合 10">
            <a:extLst>
              <a:ext uri="{FF2B5EF4-FFF2-40B4-BE49-F238E27FC236}">
                <a16:creationId xmlns:a16="http://schemas.microsoft.com/office/drawing/2014/main" id="{FD6DD1F2-FC2C-DE96-8164-2F12D614C41C}"/>
              </a:ext>
            </a:extLst>
          </p:cNvPr>
          <p:cNvGrpSpPr/>
          <p:nvPr/>
        </p:nvGrpSpPr>
        <p:grpSpPr>
          <a:xfrm>
            <a:off x="1855585" y="2260409"/>
            <a:ext cx="8168917" cy="461665"/>
            <a:chOff x="1707502" y="2402905"/>
            <a:chExt cx="8168917" cy="461665"/>
          </a:xfrm>
        </p:grpSpPr>
        <p:sp>
          <p:nvSpPr>
            <p:cNvPr id="25" name="矩形: 圆角 24">
              <a:extLst>
                <a:ext uri="{FF2B5EF4-FFF2-40B4-BE49-F238E27FC236}">
                  <a16:creationId xmlns:a16="http://schemas.microsoft.com/office/drawing/2014/main" id="{C524E1A6-2BE9-4D30-8352-6E4AB4EEDB0D}"/>
                </a:ext>
              </a:extLst>
            </p:cNvPr>
            <p:cNvSpPr/>
            <p:nvPr/>
          </p:nvSpPr>
          <p:spPr>
            <a:xfrm>
              <a:off x="1707502" y="2404740"/>
              <a:ext cx="8168917" cy="453125"/>
            </a:xfrm>
            <a:prstGeom prst="roundRect">
              <a:avLst>
                <a:gd name="adj" fmla="val 7981"/>
              </a:avLst>
            </a:prstGeom>
            <a:solidFill>
              <a:srgbClr val="EEE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6" name="矩形 25">
              <a:extLst>
                <a:ext uri="{FF2B5EF4-FFF2-40B4-BE49-F238E27FC236}">
                  <a16:creationId xmlns:a16="http://schemas.microsoft.com/office/drawing/2014/main" id="{E4F971C8-477E-127E-E9B5-E6C5DF023553}"/>
                </a:ext>
              </a:extLst>
            </p:cNvPr>
            <p:cNvSpPr/>
            <p:nvPr/>
          </p:nvSpPr>
          <p:spPr>
            <a:xfrm>
              <a:off x="2701636" y="2402905"/>
              <a:ext cx="6750275" cy="461665"/>
            </a:xfrm>
            <a:prstGeom prst="rect">
              <a:avLst/>
            </a:prstGeom>
            <a:noFill/>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代码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.cl{ </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color:red</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p>
          </p:txBody>
        </p:sp>
      </p:grpSp>
      <p:sp>
        <p:nvSpPr>
          <p:cNvPr id="13" name="矩形 12">
            <a:extLst>
              <a:ext uri="{FF2B5EF4-FFF2-40B4-BE49-F238E27FC236}">
                <a16:creationId xmlns:a16="http://schemas.microsoft.com/office/drawing/2014/main" id="{60B5507D-07FB-5D3C-94F7-373B66CEDAD4}"/>
              </a:ext>
            </a:extLst>
          </p:cNvPr>
          <p:cNvSpPr/>
          <p:nvPr/>
        </p:nvSpPr>
        <p:spPr>
          <a:xfrm>
            <a:off x="805258" y="3746114"/>
            <a:ext cx="1454244" cy="576248"/>
          </a:xfrm>
          <a:prstGeom prst="rect">
            <a:avLst/>
          </a:prstGeom>
        </p:spPr>
        <p:txBody>
          <a:bodyPr wrap="non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示例：</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6" name="组合 15">
            <a:extLst>
              <a:ext uri="{FF2B5EF4-FFF2-40B4-BE49-F238E27FC236}">
                <a16:creationId xmlns:a16="http://schemas.microsoft.com/office/drawing/2014/main" id="{A6005C51-F5C2-5515-F19A-9140EC1F5EA5}"/>
              </a:ext>
            </a:extLst>
          </p:cNvPr>
          <p:cNvGrpSpPr/>
          <p:nvPr/>
        </p:nvGrpSpPr>
        <p:grpSpPr>
          <a:xfrm>
            <a:off x="1855585" y="2791092"/>
            <a:ext cx="8168917" cy="872893"/>
            <a:chOff x="1707502" y="2404740"/>
            <a:chExt cx="8168917" cy="872893"/>
          </a:xfrm>
        </p:grpSpPr>
        <p:sp>
          <p:nvSpPr>
            <p:cNvPr id="23" name="矩形: 圆角 22">
              <a:extLst>
                <a:ext uri="{FF2B5EF4-FFF2-40B4-BE49-F238E27FC236}">
                  <a16:creationId xmlns:a16="http://schemas.microsoft.com/office/drawing/2014/main" id="{7D9D809F-09B2-87F3-9BA4-E2C2EB837282}"/>
                </a:ext>
              </a:extLst>
            </p:cNvPr>
            <p:cNvSpPr/>
            <p:nvPr/>
          </p:nvSpPr>
          <p:spPr>
            <a:xfrm>
              <a:off x="1707502" y="2404740"/>
              <a:ext cx="8168917" cy="872893"/>
            </a:xfrm>
            <a:prstGeom prst="roundRect">
              <a:avLst>
                <a:gd name="adj" fmla="val 798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4" name="矩形 23">
              <a:extLst>
                <a:ext uri="{FF2B5EF4-FFF2-40B4-BE49-F238E27FC236}">
                  <a16:creationId xmlns:a16="http://schemas.microsoft.com/office/drawing/2014/main" id="{73C90582-84E2-71AF-CDF0-C216581B147A}"/>
                </a:ext>
              </a:extLst>
            </p:cNvPr>
            <p:cNvSpPr/>
            <p:nvPr/>
          </p:nvSpPr>
          <p:spPr>
            <a:xfrm>
              <a:off x="2701636" y="2446636"/>
              <a:ext cx="6994763" cy="830997"/>
            </a:xfrm>
            <a:prstGeom prst="rect">
              <a:avLst/>
            </a:prstGeom>
            <a:solidFill>
              <a:schemeClr val="accent2">
                <a:lumMod val="20000"/>
                <a:lumOff val="80000"/>
              </a:schemeClr>
            </a:solidFill>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HTML</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代码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&lt;p class="cl"&gt;class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选择器的使用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&lt;/p&gt;</a:t>
              </a:r>
            </a:p>
          </p:txBody>
        </p:sp>
      </p:grpSp>
      <p:grpSp>
        <p:nvGrpSpPr>
          <p:cNvPr id="17" name="组合 16">
            <a:extLst>
              <a:ext uri="{FF2B5EF4-FFF2-40B4-BE49-F238E27FC236}">
                <a16:creationId xmlns:a16="http://schemas.microsoft.com/office/drawing/2014/main" id="{D58032E0-2DB0-D057-0E90-F360ECB52FAB}"/>
              </a:ext>
            </a:extLst>
          </p:cNvPr>
          <p:cNvGrpSpPr/>
          <p:nvPr/>
        </p:nvGrpSpPr>
        <p:grpSpPr>
          <a:xfrm>
            <a:off x="1855586" y="4292817"/>
            <a:ext cx="8168917" cy="1173212"/>
            <a:chOff x="1707502" y="2404741"/>
            <a:chExt cx="8168917" cy="925623"/>
          </a:xfrm>
        </p:grpSpPr>
        <p:sp>
          <p:nvSpPr>
            <p:cNvPr id="21" name="矩形: 圆角 20">
              <a:extLst>
                <a:ext uri="{FF2B5EF4-FFF2-40B4-BE49-F238E27FC236}">
                  <a16:creationId xmlns:a16="http://schemas.microsoft.com/office/drawing/2014/main" id="{41D6ECBE-0296-C547-E379-C2321B170AD4}"/>
                </a:ext>
              </a:extLst>
            </p:cNvPr>
            <p:cNvSpPr/>
            <p:nvPr/>
          </p:nvSpPr>
          <p:spPr>
            <a:xfrm>
              <a:off x="1707502" y="2404741"/>
              <a:ext cx="8168917" cy="925623"/>
            </a:xfrm>
            <a:prstGeom prst="roundRect">
              <a:avLst>
                <a:gd name="adj" fmla="val 7981"/>
              </a:avLst>
            </a:prstGeom>
            <a:solidFill>
              <a:srgbClr val="EEE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2" name="矩形 21">
              <a:extLst>
                <a:ext uri="{FF2B5EF4-FFF2-40B4-BE49-F238E27FC236}">
                  <a16:creationId xmlns:a16="http://schemas.microsoft.com/office/drawing/2014/main" id="{D92380C1-E038-31DF-6A70-8CB216FE9B4D}"/>
                </a:ext>
              </a:extLst>
            </p:cNvPr>
            <p:cNvSpPr/>
            <p:nvPr/>
          </p:nvSpPr>
          <p:spPr>
            <a:xfrm>
              <a:off x="2701636" y="2435705"/>
              <a:ext cx="6750275" cy="894659"/>
            </a:xfrm>
            <a:prstGeom prst="rect">
              <a:avLst/>
            </a:prstGeom>
            <a:noFill/>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nSpc>
                  <a:spcPct val="150000"/>
                </a:lnSpc>
              </a:pPr>
              <a:r>
                <a:rPr lang="en-US" altLang="zh-CN" dirty="0">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代码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.cl{ </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color:red</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p>
            <a:p>
              <a:pPr>
                <a:lnSpc>
                  <a:spcPct val="150000"/>
                </a:lnSpc>
              </a:pPr>
              <a:r>
                <a:rPr lang="en-US" altLang="zh-CN" dirty="0">
                  <a:latin typeface="Times New Roman" panose="02020603050405020304" pitchFamily="18" charset="0"/>
                  <a:ea typeface="楷体" panose="02010609060101010101" pitchFamily="49" charset="-122"/>
                  <a:cs typeface="Times New Roman" panose="02020603050405020304" pitchFamily="18" charset="0"/>
                </a:rPr>
                <a:t>                           .fs{ font-size: 20px; }</a:t>
              </a:r>
            </a:p>
          </p:txBody>
        </p:sp>
      </p:grpSp>
      <p:grpSp>
        <p:nvGrpSpPr>
          <p:cNvPr id="18" name="组合 17">
            <a:extLst>
              <a:ext uri="{FF2B5EF4-FFF2-40B4-BE49-F238E27FC236}">
                <a16:creationId xmlns:a16="http://schemas.microsoft.com/office/drawing/2014/main" id="{606A36BA-2EA4-3B83-CA9E-79CC87B2D095}"/>
              </a:ext>
            </a:extLst>
          </p:cNvPr>
          <p:cNvGrpSpPr/>
          <p:nvPr/>
        </p:nvGrpSpPr>
        <p:grpSpPr>
          <a:xfrm>
            <a:off x="1855585" y="5800193"/>
            <a:ext cx="8168917" cy="872893"/>
            <a:chOff x="1707502" y="2404740"/>
            <a:chExt cx="8168917" cy="872893"/>
          </a:xfrm>
        </p:grpSpPr>
        <p:sp>
          <p:nvSpPr>
            <p:cNvPr id="19" name="矩形: 圆角 18">
              <a:extLst>
                <a:ext uri="{FF2B5EF4-FFF2-40B4-BE49-F238E27FC236}">
                  <a16:creationId xmlns:a16="http://schemas.microsoft.com/office/drawing/2014/main" id="{8F897BC7-9E79-BC8F-2056-A761187CA409}"/>
                </a:ext>
              </a:extLst>
            </p:cNvPr>
            <p:cNvSpPr/>
            <p:nvPr/>
          </p:nvSpPr>
          <p:spPr>
            <a:xfrm>
              <a:off x="1707502" y="2404740"/>
              <a:ext cx="8168917" cy="872893"/>
            </a:xfrm>
            <a:prstGeom prst="roundRect">
              <a:avLst>
                <a:gd name="adj" fmla="val 798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0" name="矩形 19">
              <a:extLst>
                <a:ext uri="{FF2B5EF4-FFF2-40B4-BE49-F238E27FC236}">
                  <a16:creationId xmlns:a16="http://schemas.microsoft.com/office/drawing/2014/main" id="{8FA71FAF-552D-D08D-1E8B-072E2AA9EBF9}"/>
                </a:ext>
              </a:extLst>
            </p:cNvPr>
            <p:cNvSpPr/>
            <p:nvPr/>
          </p:nvSpPr>
          <p:spPr>
            <a:xfrm>
              <a:off x="2701636" y="2446636"/>
              <a:ext cx="7174783" cy="830997"/>
            </a:xfrm>
            <a:prstGeom prst="rect">
              <a:avLst/>
            </a:prstGeom>
            <a:solidFill>
              <a:schemeClr val="accent2">
                <a:lumMod val="20000"/>
                <a:lumOff val="80000"/>
              </a:schemeClr>
            </a:solidFill>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HTML</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代码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&lt;p class="cl fs"&gt;class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选择器的使用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&lt;/p&gt; </a:t>
              </a:r>
            </a:p>
          </p:txBody>
        </p:sp>
      </p:grpSp>
    </p:spTree>
    <p:extLst>
      <p:ext uri="{BB962C8B-B14F-4D97-AF65-F5344CB8AC3E}">
        <p14:creationId xmlns:p14="http://schemas.microsoft.com/office/powerpoint/2010/main" val="4285662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42335"/>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sp>
        <p:nvSpPr>
          <p:cNvPr id="2" name="矩形 1">
            <a:extLst>
              <a:ext uri="{FF2B5EF4-FFF2-40B4-BE49-F238E27FC236}">
                <a16:creationId xmlns:a16="http://schemas.microsoft.com/office/drawing/2014/main" id="{F176D1D3-2DAE-F25C-7300-01B8215DD0C3}"/>
              </a:ext>
            </a:extLst>
          </p:cNvPr>
          <p:cNvSpPr/>
          <p:nvPr/>
        </p:nvSpPr>
        <p:spPr>
          <a:xfrm>
            <a:off x="725430" y="1093706"/>
            <a:ext cx="10741139" cy="2241960"/>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id</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选择器和类选择器类似，都是针对特定属性的属性值进行匹配。但是</a:t>
            </a:r>
            <a:r>
              <a:rPr lang="en-US" altLang="zh-CN" dirty="0">
                <a:latin typeface="Times New Roman" panose="02020603050405020304" pitchFamily="18" charset="0"/>
                <a:ea typeface="楷体" panose="02010609060101010101" pitchFamily="49" charset="-122"/>
                <a:cs typeface="Times New Roman" panose="02020603050405020304" pitchFamily="18" charset="0"/>
              </a:rPr>
              <a:t>id</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属性具有唯一性，一个网页文件中只能有一个标签使用某一</a:t>
            </a:r>
            <a:r>
              <a:rPr lang="en-US" altLang="zh-CN" dirty="0">
                <a:latin typeface="Times New Roman" panose="02020603050405020304" pitchFamily="18" charset="0"/>
                <a:ea typeface="楷体" panose="02010609060101010101" pitchFamily="49" charset="-122"/>
                <a:cs typeface="Times New Roman" panose="02020603050405020304" pitchFamily="18" charset="0"/>
              </a:rPr>
              <a:t>id</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的属性值。</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spcBef>
                <a:spcPct val="0"/>
              </a:spcBef>
              <a:buClr>
                <a:srgbClr val="006BBC"/>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定义</a:t>
            </a:r>
            <a:r>
              <a:rPr lang="en-US" altLang="zh-CN" dirty="0">
                <a:latin typeface="Times New Roman" panose="02020603050405020304" pitchFamily="18" charset="0"/>
                <a:ea typeface="楷体" panose="02010609060101010101" pitchFamily="49" charset="-122"/>
                <a:cs typeface="Times New Roman" panose="02020603050405020304" pitchFamily="18" charset="0"/>
              </a:rPr>
              <a:t>id</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选择器的基本语法格式如下所示：</a:t>
            </a:r>
          </a:p>
          <a:p>
            <a:pPr>
              <a:lnSpc>
                <a:spcPct val="150000"/>
              </a:lnSpc>
              <a:spcBef>
                <a:spcPct val="0"/>
              </a:spcBef>
              <a:buClr>
                <a:srgbClr val="006BBC"/>
              </a:buCl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     #idValue {property: value;}</a:t>
            </a:r>
          </a:p>
        </p:txBody>
      </p:sp>
      <p:sp>
        <p:nvSpPr>
          <p:cNvPr id="3" name="矩形 2">
            <a:extLst>
              <a:ext uri="{FF2B5EF4-FFF2-40B4-BE49-F238E27FC236}">
                <a16:creationId xmlns:a16="http://schemas.microsoft.com/office/drawing/2014/main" id="{23B0B854-0958-9598-C5A1-2C0F1C9F8F3E}"/>
              </a:ext>
            </a:extLst>
          </p:cNvPr>
          <p:cNvSpPr/>
          <p:nvPr/>
        </p:nvSpPr>
        <p:spPr>
          <a:xfrm>
            <a:off x="725430" y="3639621"/>
            <a:ext cx="1454244" cy="559769"/>
          </a:xfrm>
          <a:prstGeom prst="rect">
            <a:avLst/>
          </a:prstGeom>
        </p:spPr>
        <p:txBody>
          <a:bodyPr wrap="non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dirty="0">
                <a:latin typeface="楷体" panose="02010609060101010101" pitchFamily="49" charset="-122"/>
                <a:ea typeface="楷体" panose="02010609060101010101" pitchFamily="49" charset="-122"/>
              </a:rPr>
              <a:t>示例：</a:t>
            </a:r>
            <a:endParaRPr lang="en-US" altLang="zh-CN" dirty="0">
              <a:latin typeface="楷体" panose="02010609060101010101" pitchFamily="49" charset="-122"/>
              <a:ea typeface="楷体" panose="02010609060101010101" pitchFamily="49" charset="-122"/>
            </a:endParaRPr>
          </a:p>
        </p:txBody>
      </p:sp>
      <p:grpSp>
        <p:nvGrpSpPr>
          <p:cNvPr id="4" name="组合 3">
            <a:extLst>
              <a:ext uri="{FF2B5EF4-FFF2-40B4-BE49-F238E27FC236}">
                <a16:creationId xmlns:a16="http://schemas.microsoft.com/office/drawing/2014/main" id="{688866E1-BEA0-1EA1-22E0-9113A56C6313}"/>
              </a:ext>
            </a:extLst>
          </p:cNvPr>
          <p:cNvGrpSpPr/>
          <p:nvPr/>
        </p:nvGrpSpPr>
        <p:grpSpPr>
          <a:xfrm>
            <a:off x="1775758" y="4302543"/>
            <a:ext cx="8168917" cy="503561"/>
            <a:chOff x="1707502" y="2404740"/>
            <a:chExt cx="8168917" cy="503561"/>
          </a:xfrm>
        </p:grpSpPr>
        <p:sp>
          <p:nvSpPr>
            <p:cNvPr id="8" name="矩形: 圆角 7">
              <a:extLst>
                <a:ext uri="{FF2B5EF4-FFF2-40B4-BE49-F238E27FC236}">
                  <a16:creationId xmlns:a16="http://schemas.microsoft.com/office/drawing/2014/main" id="{9DDAFE91-0E7D-3637-235C-88289E1E144E}"/>
                </a:ext>
              </a:extLst>
            </p:cNvPr>
            <p:cNvSpPr/>
            <p:nvPr/>
          </p:nvSpPr>
          <p:spPr>
            <a:xfrm>
              <a:off x="1707502" y="2404740"/>
              <a:ext cx="8168917" cy="453125"/>
            </a:xfrm>
            <a:prstGeom prst="roundRect">
              <a:avLst>
                <a:gd name="adj" fmla="val 7981"/>
              </a:avLst>
            </a:prstGeom>
            <a:solidFill>
              <a:srgbClr val="EEE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7413E304-4BD3-E638-8265-BDF14CE23886}"/>
                </a:ext>
              </a:extLst>
            </p:cNvPr>
            <p:cNvSpPr/>
            <p:nvPr/>
          </p:nvSpPr>
          <p:spPr>
            <a:xfrm>
              <a:off x="3002903" y="2446636"/>
              <a:ext cx="6449008" cy="461665"/>
            </a:xfrm>
            <a:prstGeom prst="rect">
              <a:avLst/>
            </a:prstGeom>
            <a:noFill/>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CSS</a:t>
              </a:r>
              <a:r>
                <a:rPr lang="zh-CN" altLang="en-US" dirty="0">
                  <a:latin typeface="Times New Roman" panose="02020603050405020304" pitchFamily="18" charset="0"/>
                  <a:cs typeface="Times New Roman" panose="02020603050405020304" pitchFamily="18" charset="0"/>
                </a:rPr>
                <a:t>代码             </a:t>
              </a:r>
              <a:r>
                <a:rPr lang="en-US" altLang="zh-CN" dirty="0">
                  <a:latin typeface="Times New Roman" panose="02020603050405020304" pitchFamily="18" charset="0"/>
                  <a:cs typeface="Times New Roman" panose="02020603050405020304" pitchFamily="18" charset="0"/>
                </a:rPr>
                <a:t>#fs{color:red;font-size:25px;}</a:t>
              </a:r>
            </a:p>
          </p:txBody>
        </p:sp>
      </p:grpSp>
      <p:grpSp>
        <p:nvGrpSpPr>
          <p:cNvPr id="5" name="组合 4">
            <a:extLst>
              <a:ext uri="{FF2B5EF4-FFF2-40B4-BE49-F238E27FC236}">
                <a16:creationId xmlns:a16="http://schemas.microsoft.com/office/drawing/2014/main" id="{F37567DB-CD08-98EA-A59F-8A8271AF6A5A}"/>
              </a:ext>
            </a:extLst>
          </p:cNvPr>
          <p:cNvGrpSpPr/>
          <p:nvPr/>
        </p:nvGrpSpPr>
        <p:grpSpPr>
          <a:xfrm>
            <a:off x="1775758" y="4831391"/>
            <a:ext cx="8168917" cy="872893"/>
            <a:chOff x="1707502" y="2404740"/>
            <a:chExt cx="8168917" cy="872893"/>
          </a:xfrm>
        </p:grpSpPr>
        <p:sp>
          <p:nvSpPr>
            <p:cNvPr id="6" name="矩形: 圆角 5">
              <a:extLst>
                <a:ext uri="{FF2B5EF4-FFF2-40B4-BE49-F238E27FC236}">
                  <a16:creationId xmlns:a16="http://schemas.microsoft.com/office/drawing/2014/main" id="{37C3503F-E95D-D4B9-4447-214DA4BBF854}"/>
                </a:ext>
              </a:extLst>
            </p:cNvPr>
            <p:cNvSpPr/>
            <p:nvPr/>
          </p:nvSpPr>
          <p:spPr>
            <a:xfrm>
              <a:off x="1707502" y="2404740"/>
              <a:ext cx="8168917" cy="872893"/>
            </a:xfrm>
            <a:prstGeom prst="roundRect">
              <a:avLst>
                <a:gd name="adj" fmla="val 798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B7FFA01A-1533-6DB7-F6CC-A605D8A9E3B7}"/>
                </a:ext>
              </a:extLst>
            </p:cNvPr>
            <p:cNvSpPr/>
            <p:nvPr/>
          </p:nvSpPr>
          <p:spPr>
            <a:xfrm>
              <a:off x="3002903" y="2446636"/>
              <a:ext cx="6449008" cy="830997"/>
            </a:xfrm>
            <a:prstGeom prst="rect">
              <a:avLst/>
            </a:prstGeom>
            <a:solidFill>
              <a:schemeClr val="accent2">
                <a:lumMod val="20000"/>
                <a:lumOff val="80000"/>
              </a:schemeClr>
            </a:solidFill>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HTML</a:t>
              </a:r>
              <a:r>
                <a:rPr lang="zh-CN" altLang="en-US" dirty="0">
                  <a:latin typeface="Times New Roman" panose="02020603050405020304" pitchFamily="18" charset="0"/>
                  <a:cs typeface="Times New Roman" panose="02020603050405020304" pitchFamily="18" charset="0"/>
                </a:rPr>
                <a:t>代吗          </a:t>
              </a:r>
              <a:r>
                <a:rPr lang="en-US" altLang="zh-CN" dirty="0">
                  <a:latin typeface="Times New Roman" panose="02020603050405020304" pitchFamily="18" charset="0"/>
                  <a:cs typeface="Times New Roman" panose="02020603050405020304" pitchFamily="18" charset="0"/>
                </a:rPr>
                <a:t>&lt;p id="fs"&gt;id</a:t>
              </a:r>
              <a:r>
                <a:rPr lang="zh-CN" altLang="en-US" dirty="0">
                  <a:latin typeface="Times New Roman" panose="02020603050405020304" pitchFamily="18" charset="0"/>
                  <a:cs typeface="Times New Roman" panose="02020603050405020304" pitchFamily="18" charset="0"/>
                </a:rPr>
                <a:t>选择器的使用</a:t>
              </a:r>
              <a:r>
                <a:rPr lang="en-US" altLang="zh-CN" dirty="0">
                  <a:latin typeface="Times New Roman" panose="02020603050405020304" pitchFamily="18" charset="0"/>
                  <a:cs typeface="Times New Roman" panose="02020603050405020304" pitchFamily="18" charset="0"/>
                </a:rPr>
                <a:t>&lt;/p&gt;</a:t>
              </a:r>
            </a:p>
          </p:txBody>
        </p:sp>
      </p:grpSp>
      <p:sp>
        <p:nvSpPr>
          <p:cNvPr id="28" name="矩形 27">
            <a:extLst>
              <a:ext uri="{FF2B5EF4-FFF2-40B4-BE49-F238E27FC236}">
                <a16:creationId xmlns:a16="http://schemas.microsoft.com/office/drawing/2014/main" id="{A4D768EF-C500-3965-8533-EED50D40384A}"/>
              </a:ext>
            </a:extLst>
          </p:cNvPr>
          <p:cNvSpPr/>
          <p:nvPr/>
        </p:nvSpPr>
        <p:spPr>
          <a:xfrm>
            <a:off x="1074057" y="2930310"/>
            <a:ext cx="1313543" cy="43849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6487C40E-6DC6-C1D9-D3CD-B9AE171DE8B3}"/>
              </a:ext>
            </a:extLst>
          </p:cNvPr>
          <p:cNvCxnSpPr>
            <a:cxnSpLocks/>
          </p:cNvCxnSpPr>
          <p:nvPr/>
        </p:nvCxnSpPr>
        <p:spPr>
          <a:xfrm flipH="1" flipV="1">
            <a:off x="2274799" y="3391203"/>
            <a:ext cx="225602" cy="414970"/>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5882713A-4C11-57A0-E6D6-4243A4043DF3}"/>
              </a:ext>
            </a:extLst>
          </p:cNvPr>
          <p:cNvSpPr txBox="1"/>
          <p:nvPr/>
        </p:nvSpPr>
        <p:spPr>
          <a:xfrm>
            <a:off x="2387600" y="3665399"/>
            <a:ext cx="3634569" cy="400110"/>
          </a:xfrm>
          <a:prstGeom prst="rect">
            <a:avLst/>
          </a:prstGeom>
          <a:noFill/>
        </p:spPr>
        <p:txBody>
          <a:bodyPr wrap="square">
            <a:spAutoFit/>
          </a:bodyPr>
          <a:lstStyle/>
          <a:p>
            <a:pPr algn="ct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以“</a:t>
            </a:r>
            <a:r>
              <a:rPr lang="en-US" altLang="zh-CN"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”为前缀，后面为类名</a:t>
            </a:r>
            <a:endParaRPr lang="zh-CN" altLang="en-US" sz="2000" dirty="0">
              <a:solidFill>
                <a:srgbClr val="FF0000"/>
              </a:solidFill>
            </a:endParaRPr>
          </a:p>
        </p:txBody>
      </p:sp>
    </p:spTree>
    <p:extLst>
      <p:ext uri="{BB962C8B-B14F-4D97-AF65-F5344CB8AC3E}">
        <p14:creationId xmlns:p14="http://schemas.microsoft.com/office/powerpoint/2010/main" val="474985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42335"/>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sp>
        <p:nvSpPr>
          <p:cNvPr id="9" name="矩形 8">
            <a:extLst>
              <a:ext uri="{FF2B5EF4-FFF2-40B4-BE49-F238E27FC236}">
                <a16:creationId xmlns:a16="http://schemas.microsoft.com/office/drawing/2014/main" id="{97779C53-7BD4-F38B-DD6B-F17F952A9EF3}"/>
              </a:ext>
            </a:extLst>
          </p:cNvPr>
          <p:cNvSpPr/>
          <p:nvPr/>
        </p:nvSpPr>
        <p:spPr>
          <a:xfrm>
            <a:off x="783487" y="1427628"/>
            <a:ext cx="10741139" cy="576248"/>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类选择器与</a:t>
            </a:r>
            <a:r>
              <a:rPr lang="en-US" altLang="zh-CN" dirty="0">
                <a:latin typeface="Times New Roman" panose="02020603050405020304" pitchFamily="18" charset="0"/>
                <a:ea typeface="楷体" panose="02010609060101010101" pitchFamily="49" charset="-122"/>
                <a:cs typeface="Times New Roman" panose="02020603050405020304" pitchFamily="18" charset="0"/>
              </a:rPr>
              <a:t>id</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选择器主要有以下两种区别：</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矩形 9">
            <a:extLst>
              <a:ext uri="{FF2B5EF4-FFF2-40B4-BE49-F238E27FC236}">
                <a16:creationId xmlns:a16="http://schemas.microsoft.com/office/drawing/2014/main" id="{AFFD4971-7BBD-9014-BD91-43B78CAE2F78}"/>
              </a:ext>
            </a:extLst>
          </p:cNvPr>
          <p:cNvSpPr/>
          <p:nvPr/>
        </p:nvSpPr>
        <p:spPr>
          <a:xfrm>
            <a:off x="1123348" y="2594343"/>
            <a:ext cx="1224831" cy="1224831"/>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r>
              <a:rPr lang="en-US" altLang="zh-CN" sz="2800" b="1" dirty="0"/>
              <a:t>   1</a:t>
            </a:r>
            <a:endParaRPr lang="zh-CN" altLang="en-US" sz="2800" b="1" dirty="0"/>
          </a:p>
        </p:txBody>
      </p:sp>
      <p:grpSp>
        <p:nvGrpSpPr>
          <p:cNvPr id="11" name="组合 10">
            <a:extLst>
              <a:ext uri="{FF2B5EF4-FFF2-40B4-BE49-F238E27FC236}">
                <a16:creationId xmlns:a16="http://schemas.microsoft.com/office/drawing/2014/main" id="{715D5E62-027E-44F9-FE1B-9691A0ACAFD7}"/>
              </a:ext>
            </a:extLst>
          </p:cNvPr>
          <p:cNvGrpSpPr/>
          <p:nvPr/>
        </p:nvGrpSpPr>
        <p:grpSpPr>
          <a:xfrm>
            <a:off x="2492195" y="2594343"/>
            <a:ext cx="8712968" cy="1224831"/>
            <a:chOff x="2351584" y="1588958"/>
            <a:chExt cx="8712968" cy="1224831"/>
          </a:xfrm>
        </p:grpSpPr>
        <p:sp>
          <p:nvSpPr>
            <p:cNvPr id="21" name="矩形 20">
              <a:extLst>
                <a:ext uri="{FF2B5EF4-FFF2-40B4-BE49-F238E27FC236}">
                  <a16:creationId xmlns:a16="http://schemas.microsoft.com/office/drawing/2014/main" id="{ED1DC0C0-B249-8F71-03A0-D27B7D102D7C}"/>
                </a:ext>
              </a:extLst>
            </p:cNvPr>
            <p:cNvSpPr/>
            <p:nvPr/>
          </p:nvSpPr>
          <p:spPr>
            <a:xfrm>
              <a:off x="2351584" y="1588958"/>
              <a:ext cx="8712968" cy="122483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sp>
          <p:nvSpPr>
            <p:cNvPr id="22" name="矩形 21">
              <a:extLst>
                <a:ext uri="{FF2B5EF4-FFF2-40B4-BE49-F238E27FC236}">
                  <a16:creationId xmlns:a16="http://schemas.microsoft.com/office/drawing/2014/main" id="{075FAE10-C665-858F-B0D5-E50F274681AA}"/>
                </a:ext>
              </a:extLst>
            </p:cNvPr>
            <p:cNvSpPr/>
            <p:nvPr/>
          </p:nvSpPr>
          <p:spPr>
            <a:xfrm>
              <a:off x="2696546" y="1623949"/>
              <a:ext cx="7848872" cy="1130246"/>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nSpc>
                  <a:spcPct val="150000"/>
                </a:lnSpc>
              </a:pPr>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类选择器可以给任意数量的标签定义样式，但</a:t>
              </a:r>
              <a:r>
                <a:rPr lang="en-US" altLang="zh-CN"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id</a:t>
              </a:r>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选择器只能使用一次，用于标记唯一性的内容。</a:t>
              </a:r>
              <a:endParaRPr lang="zh-CN" altLang="en-US"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13" name="组合 12">
            <a:extLst>
              <a:ext uri="{FF2B5EF4-FFF2-40B4-BE49-F238E27FC236}">
                <a16:creationId xmlns:a16="http://schemas.microsoft.com/office/drawing/2014/main" id="{D5414D2E-000C-CEC8-916F-D73BEEC36E33}"/>
              </a:ext>
            </a:extLst>
          </p:cNvPr>
          <p:cNvGrpSpPr/>
          <p:nvPr/>
        </p:nvGrpSpPr>
        <p:grpSpPr>
          <a:xfrm>
            <a:off x="2478907" y="4067655"/>
            <a:ext cx="8712968" cy="1224831"/>
            <a:chOff x="2351584" y="3062269"/>
            <a:chExt cx="8712968" cy="1224831"/>
          </a:xfrm>
        </p:grpSpPr>
        <p:sp>
          <p:nvSpPr>
            <p:cNvPr id="19" name="矩形 18">
              <a:extLst>
                <a:ext uri="{FF2B5EF4-FFF2-40B4-BE49-F238E27FC236}">
                  <a16:creationId xmlns:a16="http://schemas.microsoft.com/office/drawing/2014/main" id="{CBBFC1BB-7F72-C1BE-BA9C-EC601D62CC86}"/>
                </a:ext>
              </a:extLst>
            </p:cNvPr>
            <p:cNvSpPr/>
            <p:nvPr/>
          </p:nvSpPr>
          <p:spPr>
            <a:xfrm>
              <a:off x="2351584" y="3062269"/>
              <a:ext cx="8712968" cy="122483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sp>
          <p:nvSpPr>
            <p:cNvPr id="20" name="矩形 19">
              <a:extLst>
                <a:ext uri="{FF2B5EF4-FFF2-40B4-BE49-F238E27FC236}">
                  <a16:creationId xmlns:a16="http://schemas.microsoft.com/office/drawing/2014/main" id="{02F8AFC6-929C-5002-058B-E88497EDBD37}"/>
                </a:ext>
              </a:extLst>
            </p:cNvPr>
            <p:cNvSpPr/>
            <p:nvPr/>
          </p:nvSpPr>
          <p:spPr>
            <a:xfrm>
              <a:off x="2876938" y="3356992"/>
              <a:ext cx="5655715" cy="576248"/>
            </a:xfrm>
            <a:prstGeom prst="rect">
              <a:avLst/>
            </a:prstGeom>
          </p:spPr>
          <p:txBody>
            <a:bodyPr wrap="non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nSpc>
                  <a:spcPct val="150000"/>
                </a:lnSpc>
              </a:pPr>
              <a:r>
                <a:rPr lang="en-US" altLang="zh-CN"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id</a:t>
              </a:r>
              <a:r>
                <a:rPr lang="zh-CN" altLang="en-US"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选择器比类选择器具有更高的优先级。</a:t>
              </a:r>
            </a:p>
          </p:txBody>
        </p:sp>
      </p:grpSp>
      <p:sp>
        <p:nvSpPr>
          <p:cNvPr id="16" name="矩形 15">
            <a:extLst>
              <a:ext uri="{FF2B5EF4-FFF2-40B4-BE49-F238E27FC236}">
                <a16:creationId xmlns:a16="http://schemas.microsoft.com/office/drawing/2014/main" id="{CEC90336-31E1-20E1-7082-0655130AF693}"/>
              </a:ext>
            </a:extLst>
          </p:cNvPr>
          <p:cNvSpPr/>
          <p:nvPr/>
        </p:nvSpPr>
        <p:spPr>
          <a:xfrm>
            <a:off x="1123348" y="4067655"/>
            <a:ext cx="1224831" cy="12248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r>
              <a:rPr lang="en-US" altLang="zh-CN" sz="2800" b="1" dirty="0"/>
              <a:t>   2</a:t>
            </a:r>
            <a:endParaRPr lang="zh-CN" altLang="en-US" sz="2800" b="1" dirty="0"/>
          </a:p>
        </p:txBody>
      </p:sp>
      <p:sp>
        <p:nvSpPr>
          <p:cNvPr id="17" name="iṧḻídè">
            <a:extLst>
              <a:ext uri="{FF2B5EF4-FFF2-40B4-BE49-F238E27FC236}">
                <a16:creationId xmlns:a16="http://schemas.microsoft.com/office/drawing/2014/main" id="{2C8647F5-D83B-398D-4D62-31A8C0E1A859}"/>
              </a:ext>
            </a:extLst>
          </p:cNvPr>
          <p:cNvSpPr/>
          <p:nvPr/>
        </p:nvSpPr>
        <p:spPr bwMode="auto">
          <a:xfrm>
            <a:off x="1348962" y="3048579"/>
            <a:ext cx="386801" cy="305708"/>
          </a:xfrm>
          <a:custGeom>
            <a:avLst/>
            <a:gdLst>
              <a:gd name="T0" fmla="*/ 41 w 228"/>
              <a:gd name="T1" fmla="*/ 93 h 180"/>
              <a:gd name="T2" fmla="*/ 74 w 228"/>
              <a:gd name="T3" fmla="*/ 131 h 180"/>
              <a:gd name="T4" fmla="*/ 86 w 228"/>
              <a:gd name="T5" fmla="*/ 128 h 180"/>
              <a:gd name="T6" fmla="*/ 75 w 228"/>
              <a:gd name="T7" fmla="*/ 93 h 180"/>
              <a:gd name="T8" fmla="*/ 116 w 228"/>
              <a:gd name="T9" fmla="*/ 115 h 180"/>
              <a:gd name="T10" fmla="*/ 123 w 228"/>
              <a:gd name="T11" fmla="*/ 93 h 180"/>
              <a:gd name="T12" fmla="*/ 163 w 228"/>
              <a:gd name="T13" fmla="*/ 86 h 180"/>
              <a:gd name="T14" fmla="*/ 123 w 228"/>
              <a:gd name="T15" fmla="*/ 56 h 180"/>
              <a:gd name="T16" fmla="*/ 164 w 228"/>
              <a:gd name="T17" fmla="*/ 86 h 180"/>
              <a:gd name="T18" fmla="*/ 165 w 228"/>
              <a:gd name="T19" fmla="*/ 48 h 180"/>
              <a:gd name="T20" fmla="*/ 187 w 228"/>
              <a:gd name="T21" fmla="*/ 49 h 180"/>
              <a:gd name="T22" fmla="*/ 120 w 228"/>
              <a:gd name="T23" fmla="*/ 0 h 180"/>
              <a:gd name="T24" fmla="*/ 45 w 228"/>
              <a:gd name="T25" fmla="*/ 139 h 180"/>
              <a:gd name="T26" fmla="*/ 177 w 228"/>
              <a:gd name="T27" fmla="*/ 35 h 180"/>
              <a:gd name="T28" fmla="*/ 148 w 228"/>
              <a:gd name="T29" fmla="*/ 16 h 180"/>
              <a:gd name="T30" fmla="*/ 123 w 228"/>
              <a:gd name="T31" fmla="*/ 11 h 180"/>
              <a:gd name="T32" fmla="*/ 156 w 228"/>
              <a:gd name="T33" fmla="*/ 44 h 180"/>
              <a:gd name="T34" fmla="*/ 123 w 228"/>
              <a:gd name="T35" fmla="*/ 11 h 180"/>
              <a:gd name="T36" fmla="*/ 75 w 228"/>
              <a:gd name="T37" fmla="*/ 86 h 180"/>
              <a:gd name="T38" fmla="*/ 116 w 228"/>
              <a:gd name="T39" fmla="*/ 56 h 180"/>
              <a:gd name="T40" fmla="*/ 108 w 228"/>
              <a:gd name="T41" fmla="*/ 12 h 180"/>
              <a:gd name="T42" fmla="*/ 116 w 228"/>
              <a:gd name="T43" fmla="*/ 48 h 180"/>
              <a:gd name="T44" fmla="*/ 108 w 228"/>
              <a:gd name="T45" fmla="*/ 12 h 180"/>
              <a:gd name="T46" fmla="*/ 76 w 228"/>
              <a:gd name="T47" fmla="*/ 41 h 180"/>
              <a:gd name="T48" fmla="*/ 91 w 228"/>
              <a:gd name="T49" fmla="*/ 16 h 180"/>
              <a:gd name="T50" fmla="*/ 74 w 228"/>
              <a:gd name="T51" fmla="*/ 48 h 180"/>
              <a:gd name="T52" fmla="*/ 41 w 228"/>
              <a:gd name="T53" fmla="*/ 86 h 180"/>
              <a:gd name="T54" fmla="*/ 199 w 228"/>
              <a:gd name="T55" fmla="*/ 106 h 180"/>
              <a:gd name="T56" fmla="*/ 181 w 228"/>
              <a:gd name="T57" fmla="*/ 139 h 180"/>
              <a:gd name="T58" fmla="*/ 167 w 228"/>
              <a:gd name="T59" fmla="*/ 126 h 180"/>
              <a:gd name="T60" fmla="*/ 156 w 228"/>
              <a:gd name="T61" fmla="*/ 136 h 180"/>
              <a:gd name="T62" fmla="*/ 123 w 228"/>
              <a:gd name="T63" fmla="*/ 169 h 180"/>
              <a:gd name="T64" fmla="*/ 116 w 228"/>
              <a:gd name="T65" fmla="*/ 148 h 180"/>
              <a:gd name="T66" fmla="*/ 108 w 228"/>
              <a:gd name="T67" fmla="*/ 168 h 180"/>
              <a:gd name="T68" fmla="*/ 87 w 228"/>
              <a:gd name="T69" fmla="*/ 158 h 180"/>
              <a:gd name="T70" fmla="*/ 82 w 228"/>
              <a:gd name="T71" fmla="*/ 159 h 180"/>
              <a:gd name="T72" fmla="*/ 120 w 228"/>
              <a:gd name="T73" fmla="*/ 180 h 180"/>
              <a:gd name="T74" fmla="*/ 205 w 228"/>
              <a:gd name="T75" fmla="*/ 106 h 180"/>
              <a:gd name="T76" fmla="*/ 148 w 228"/>
              <a:gd name="T77" fmla="*/ 163 h 180"/>
              <a:gd name="T78" fmla="*/ 177 w 228"/>
              <a:gd name="T79" fmla="*/ 144 h 180"/>
              <a:gd name="T80" fmla="*/ 228 w 228"/>
              <a:gd name="T81" fmla="*/ 75 h 180"/>
              <a:gd name="T82" fmla="*/ 198 w 228"/>
              <a:gd name="T83" fmla="*/ 97 h 180"/>
              <a:gd name="T84" fmla="*/ 26 w 228"/>
              <a:gd name="T85" fmla="*/ 157 h 180"/>
              <a:gd name="T86" fmla="*/ 31 w 228"/>
              <a:gd name="T87" fmla="*/ 148 h 180"/>
              <a:gd name="T88" fmla="*/ 183 w 228"/>
              <a:gd name="T89" fmla="*/ 81 h 180"/>
              <a:gd name="T90" fmla="*/ 205 w 228"/>
              <a:gd name="T91" fmla="*/ 5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 h="180">
                <a:moveTo>
                  <a:pt x="57" y="137"/>
                </a:moveTo>
                <a:cubicBezTo>
                  <a:pt x="47" y="125"/>
                  <a:pt x="42" y="110"/>
                  <a:pt x="41" y="93"/>
                </a:cubicBezTo>
                <a:cubicBezTo>
                  <a:pt x="68" y="93"/>
                  <a:pt x="68" y="93"/>
                  <a:pt x="68" y="93"/>
                </a:cubicBezTo>
                <a:cubicBezTo>
                  <a:pt x="68" y="107"/>
                  <a:pt x="70" y="120"/>
                  <a:pt x="74" y="131"/>
                </a:cubicBezTo>
                <a:cubicBezTo>
                  <a:pt x="72" y="132"/>
                  <a:pt x="70" y="133"/>
                  <a:pt x="68" y="134"/>
                </a:cubicBezTo>
                <a:cubicBezTo>
                  <a:pt x="74" y="132"/>
                  <a:pt x="80" y="130"/>
                  <a:pt x="86" y="128"/>
                </a:cubicBezTo>
                <a:cubicBezTo>
                  <a:pt x="84" y="128"/>
                  <a:pt x="83" y="129"/>
                  <a:pt x="81" y="129"/>
                </a:cubicBezTo>
                <a:cubicBezTo>
                  <a:pt x="78" y="119"/>
                  <a:pt x="75" y="106"/>
                  <a:pt x="75" y="93"/>
                </a:cubicBezTo>
                <a:cubicBezTo>
                  <a:pt x="116" y="93"/>
                  <a:pt x="116" y="93"/>
                  <a:pt x="116" y="93"/>
                </a:cubicBezTo>
                <a:cubicBezTo>
                  <a:pt x="116" y="115"/>
                  <a:pt x="116" y="115"/>
                  <a:pt x="116" y="115"/>
                </a:cubicBezTo>
                <a:cubicBezTo>
                  <a:pt x="119" y="114"/>
                  <a:pt x="121" y="113"/>
                  <a:pt x="123" y="112"/>
                </a:cubicBezTo>
                <a:cubicBezTo>
                  <a:pt x="123" y="93"/>
                  <a:pt x="123" y="93"/>
                  <a:pt x="123" y="93"/>
                </a:cubicBezTo>
                <a:cubicBezTo>
                  <a:pt x="153" y="93"/>
                  <a:pt x="153" y="93"/>
                  <a:pt x="153" y="93"/>
                </a:cubicBezTo>
                <a:cubicBezTo>
                  <a:pt x="157" y="91"/>
                  <a:pt x="160" y="89"/>
                  <a:pt x="163" y="86"/>
                </a:cubicBezTo>
                <a:cubicBezTo>
                  <a:pt x="123" y="86"/>
                  <a:pt x="123" y="86"/>
                  <a:pt x="123" y="86"/>
                </a:cubicBezTo>
                <a:cubicBezTo>
                  <a:pt x="123" y="56"/>
                  <a:pt x="123" y="56"/>
                  <a:pt x="123" y="56"/>
                </a:cubicBezTo>
                <a:cubicBezTo>
                  <a:pt x="136" y="55"/>
                  <a:pt x="148" y="54"/>
                  <a:pt x="159" y="50"/>
                </a:cubicBezTo>
                <a:cubicBezTo>
                  <a:pt x="162" y="61"/>
                  <a:pt x="164" y="73"/>
                  <a:pt x="164" y="86"/>
                </a:cubicBezTo>
                <a:cubicBezTo>
                  <a:pt x="167" y="84"/>
                  <a:pt x="169" y="82"/>
                  <a:pt x="171" y="80"/>
                </a:cubicBezTo>
                <a:cubicBezTo>
                  <a:pt x="170" y="69"/>
                  <a:pt x="168" y="58"/>
                  <a:pt x="165" y="48"/>
                </a:cubicBezTo>
                <a:cubicBezTo>
                  <a:pt x="171" y="46"/>
                  <a:pt x="177" y="44"/>
                  <a:pt x="181" y="41"/>
                </a:cubicBezTo>
                <a:cubicBezTo>
                  <a:pt x="184" y="44"/>
                  <a:pt x="185" y="46"/>
                  <a:pt x="187" y="49"/>
                </a:cubicBezTo>
                <a:cubicBezTo>
                  <a:pt x="190" y="47"/>
                  <a:pt x="194" y="46"/>
                  <a:pt x="197" y="45"/>
                </a:cubicBezTo>
                <a:cubicBezTo>
                  <a:pt x="182" y="18"/>
                  <a:pt x="153" y="0"/>
                  <a:pt x="120" y="0"/>
                </a:cubicBezTo>
                <a:cubicBezTo>
                  <a:pt x="70" y="0"/>
                  <a:pt x="30" y="40"/>
                  <a:pt x="30" y="90"/>
                </a:cubicBezTo>
                <a:cubicBezTo>
                  <a:pt x="30" y="108"/>
                  <a:pt x="35" y="125"/>
                  <a:pt x="45" y="139"/>
                </a:cubicBezTo>
                <a:cubicBezTo>
                  <a:pt x="49" y="139"/>
                  <a:pt x="52" y="138"/>
                  <a:pt x="57" y="137"/>
                </a:cubicBezTo>
                <a:close/>
                <a:moveTo>
                  <a:pt x="177" y="35"/>
                </a:moveTo>
                <a:cubicBezTo>
                  <a:pt x="172" y="38"/>
                  <a:pt x="168" y="40"/>
                  <a:pt x="163" y="41"/>
                </a:cubicBezTo>
                <a:cubicBezTo>
                  <a:pt x="159" y="31"/>
                  <a:pt x="154" y="23"/>
                  <a:pt x="148" y="16"/>
                </a:cubicBezTo>
                <a:cubicBezTo>
                  <a:pt x="159" y="20"/>
                  <a:pt x="169" y="27"/>
                  <a:pt x="177" y="35"/>
                </a:cubicBezTo>
                <a:close/>
                <a:moveTo>
                  <a:pt x="123" y="11"/>
                </a:moveTo>
                <a:cubicBezTo>
                  <a:pt x="126" y="11"/>
                  <a:pt x="128" y="11"/>
                  <a:pt x="131" y="12"/>
                </a:cubicBezTo>
                <a:cubicBezTo>
                  <a:pt x="141" y="17"/>
                  <a:pt x="150" y="28"/>
                  <a:pt x="156" y="44"/>
                </a:cubicBezTo>
                <a:cubicBezTo>
                  <a:pt x="146" y="46"/>
                  <a:pt x="135" y="48"/>
                  <a:pt x="123" y="48"/>
                </a:cubicBezTo>
                <a:lnTo>
                  <a:pt x="123" y="11"/>
                </a:lnTo>
                <a:close/>
                <a:moveTo>
                  <a:pt x="116" y="86"/>
                </a:moveTo>
                <a:cubicBezTo>
                  <a:pt x="75" y="86"/>
                  <a:pt x="75" y="86"/>
                  <a:pt x="75" y="86"/>
                </a:cubicBezTo>
                <a:cubicBezTo>
                  <a:pt x="75" y="73"/>
                  <a:pt x="78" y="61"/>
                  <a:pt x="81" y="50"/>
                </a:cubicBezTo>
                <a:cubicBezTo>
                  <a:pt x="92" y="54"/>
                  <a:pt x="104" y="55"/>
                  <a:pt x="116" y="56"/>
                </a:cubicBezTo>
                <a:lnTo>
                  <a:pt x="116" y="86"/>
                </a:lnTo>
                <a:close/>
                <a:moveTo>
                  <a:pt x="108" y="12"/>
                </a:moveTo>
                <a:cubicBezTo>
                  <a:pt x="111" y="11"/>
                  <a:pt x="113" y="11"/>
                  <a:pt x="116" y="11"/>
                </a:cubicBezTo>
                <a:cubicBezTo>
                  <a:pt x="116" y="48"/>
                  <a:pt x="116" y="48"/>
                  <a:pt x="116" y="48"/>
                </a:cubicBezTo>
                <a:cubicBezTo>
                  <a:pt x="104" y="48"/>
                  <a:pt x="93" y="46"/>
                  <a:pt x="83" y="44"/>
                </a:cubicBezTo>
                <a:cubicBezTo>
                  <a:pt x="89" y="28"/>
                  <a:pt x="98" y="17"/>
                  <a:pt x="108" y="12"/>
                </a:cubicBezTo>
                <a:close/>
                <a:moveTo>
                  <a:pt x="91" y="16"/>
                </a:moveTo>
                <a:cubicBezTo>
                  <a:pt x="85" y="23"/>
                  <a:pt x="80" y="31"/>
                  <a:pt x="76" y="41"/>
                </a:cubicBezTo>
                <a:cubicBezTo>
                  <a:pt x="72" y="40"/>
                  <a:pt x="67" y="38"/>
                  <a:pt x="63" y="35"/>
                </a:cubicBezTo>
                <a:cubicBezTo>
                  <a:pt x="71" y="27"/>
                  <a:pt x="80" y="20"/>
                  <a:pt x="91" y="16"/>
                </a:cubicBezTo>
                <a:close/>
                <a:moveTo>
                  <a:pt x="58" y="41"/>
                </a:moveTo>
                <a:cubicBezTo>
                  <a:pt x="63" y="44"/>
                  <a:pt x="68" y="46"/>
                  <a:pt x="74" y="48"/>
                </a:cubicBezTo>
                <a:cubicBezTo>
                  <a:pt x="70" y="60"/>
                  <a:pt x="68" y="73"/>
                  <a:pt x="68" y="86"/>
                </a:cubicBezTo>
                <a:cubicBezTo>
                  <a:pt x="41" y="86"/>
                  <a:pt x="41" y="86"/>
                  <a:pt x="41" y="86"/>
                </a:cubicBezTo>
                <a:cubicBezTo>
                  <a:pt x="42" y="69"/>
                  <a:pt x="48" y="53"/>
                  <a:pt x="58" y="41"/>
                </a:cubicBezTo>
                <a:close/>
                <a:moveTo>
                  <a:pt x="199" y="106"/>
                </a:moveTo>
                <a:cubicBezTo>
                  <a:pt x="198" y="106"/>
                  <a:pt x="197" y="107"/>
                  <a:pt x="196" y="108"/>
                </a:cubicBezTo>
                <a:cubicBezTo>
                  <a:pt x="194" y="119"/>
                  <a:pt x="189" y="130"/>
                  <a:pt x="181" y="139"/>
                </a:cubicBezTo>
                <a:cubicBezTo>
                  <a:pt x="177" y="136"/>
                  <a:pt x="171" y="134"/>
                  <a:pt x="165" y="131"/>
                </a:cubicBezTo>
                <a:cubicBezTo>
                  <a:pt x="166" y="130"/>
                  <a:pt x="166" y="128"/>
                  <a:pt x="167" y="126"/>
                </a:cubicBezTo>
                <a:cubicBezTo>
                  <a:pt x="161" y="129"/>
                  <a:pt x="156" y="132"/>
                  <a:pt x="150" y="135"/>
                </a:cubicBezTo>
                <a:cubicBezTo>
                  <a:pt x="152" y="135"/>
                  <a:pt x="154" y="136"/>
                  <a:pt x="156" y="136"/>
                </a:cubicBezTo>
                <a:cubicBezTo>
                  <a:pt x="150" y="152"/>
                  <a:pt x="141" y="163"/>
                  <a:pt x="131" y="168"/>
                </a:cubicBezTo>
                <a:cubicBezTo>
                  <a:pt x="128" y="168"/>
                  <a:pt x="126" y="169"/>
                  <a:pt x="123" y="169"/>
                </a:cubicBezTo>
                <a:cubicBezTo>
                  <a:pt x="123" y="146"/>
                  <a:pt x="123" y="146"/>
                  <a:pt x="123" y="146"/>
                </a:cubicBezTo>
                <a:cubicBezTo>
                  <a:pt x="121" y="147"/>
                  <a:pt x="118" y="147"/>
                  <a:pt x="116" y="148"/>
                </a:cubicBezTo>
                <a:cubicBezTo>
                  <a:pt x="116" y="169"/>
                  <a:pt x="116" y="169"/>
                  <a:pt x="116" y="169"/>
                </a:cubicBezTo>
                <a:cubicBezTo>
                  <a:pt x="113" y="169"/>
                  <a:pt x="111" y="168"/>
                  <a:pt x="108" y="168"/>
                </a:cubicBezTo>
                <a:cubicBezTo>
                  <a:pt x="103" y="165"/>
                  <a:pt x="98" y="161"/>
                  <a:pt x="94" y="156"/>
                </a:cubicBezTo>
                <a:cubicBezTo>
                  <a:pt x="91" y="156"/>
                  <a:pt x="89" y="157"/>
                  <a:pt x="87" y="158"/>
                </a:cubicBezTo>
                <a:cubicBezTo>
                  <a:pt x="88" y="160"/>
                  <a:pt x="90" y="162"/>
                  <a:pt x="91" y="163"/>
                </a:cubicBezTo>
                <a:cubicBezTo>
                  <a:pt x="88" y="162"/>
                  <a:pt x="85" y="161"/>
                  <a:pt x="82" y="159"/>
                </a:cubicBezTo>
                <a:cubicBezTo>
                  <a:pt x="77" y="160"/>
                  <a:pt x="72" y="161"/>
                  <a:pt x="67" y="162"/>
                </a:cubicBezTo>
                <a:cubicBezTo>
                  <a:pt x="82" y="173"/>
                  <a:pt x="100" y="180"/>
                  <a:pt x="120" y="180"/>
                </a:cubicBezTo>
                <a:cubicBezTo>
                  <a:pt x="164" y="180"/>
                  <a:pt x="200" y="148"/>
                  <a:pt x="208" y="106"/>
                </a:cubicBezTo>
                <a:cubicBezTo>
                  <a:pt x="207" y="106"/>
                  <a:pt x="206" y="106"/>
                  <a:pt x="205" y="106"/>
                </a:cubicBezTo>
                <a:cubicBezTo>
                  <a:pt x="203" y="106"/>
                  <a:pt x="201" y="106"/>
                  <a:pt x="199" y="106"/>
                </a:cubicBezTo>
                <a:close/>
                <a:moveTo>
                  <a:pt x="148" y="163"/>
                </a:moveTo>
                <a:cubicBezTo>
                  <a:pt x="154" y="157"/>
                  <a:pt x="159" y="148"/>
                  <a:pt x="163" y="138"/>
                </a:cubicBezTo>
                <a:cubicBezTo>
                  <a:pt x="168" y="140"/>
                  <a:pt x="172" y="142"/>
                  <a:pt x="177" y="144"/>
                </a:cubicBezTo>
                <a:cubicBezTo>
                  <a:pt x="169" y="153"/>
                  <a:pt x="159" y="159"/>
                  <a:pt x="148" y="163"/>
                </a:cubicBezTo>
                <a:close/>
                <a:moveTo>
                  <a:pt x="228" y="75"/>
                </a:moveTo>
                <a:cubicBezTo>
                  <a:pt x="228" y="88"/>
                  <a:pt x="218" y="98"/>
                  <a:pt x="205" y="98"/>
                </a:cubicBezTo>
                <a:cubicBezTo>
                  <a:pt x="202" y="98"/>
                  <a:pt x="200" y="98"/>
                  <a:pt x="198" y="97"/>
                </a:cubicBezTo>
                <a:cubicBezTo>
                  <a:pt x="182" y="109"/>
                  <a:pt x="162" y="121"/>
                  <a:pt x="138" y="131"/>
                </a:cubicBezTo>
                <a:cubicBezTo>
                  <a:pt x="88" y="153"/>
                  <a:pt x="41" y="161"/>
                  <a:pt x="26" y="157"/>
                </a:cubicBezTo>
                <a:cubicBezTo>
                  <a:pt x="0" y="151"/>
                  <a:pt x="31" y="122"/>
                  <a:pt x="31" y="122"/>
                </a:cubicBezTo>
                <a:cubicBezTo>
                  <a:pt x="31" y="122"/>
                  <a:pt x="15" y="148"/>
                  <a:pt x="31" y="148"/>
                </a:cubicBezTo>
                <a:cubicBezTo>
                  <a:pt x="55" y="149"/>
                  <a:pt x="103" y="132"/>
                  <a:pt x="131" y="117"/>
                </a:cubicBezTo>
                <a:cubicBezTo>
                  <a:pt x="153" y="104"/>
                  <a:pt x="170" y="92"/>
                  <a:pt x="183" y="81"/>
                </a:cubicBezTo>
                <a:cubicBezTo>
                  <a:pt x="182" y="79"/>
                  <a:pt x="182" y="77"/>
                  <a:pt x="182" y="75"/>
                </a:cubicBezTo>
                <a:cubicBezTo>
                  <a:pt x="182" y="62"/>
                  <a:pt x="192" y="52"/>
                  <a:pt x="205" y="52"/>
                </a:cubicBezTo>
                <a:cubicBezTo>
                  <a:pt x="218" y="52"/>
                  <a:pt x="228" y="62"/>
                  <a:pt x="228" y="75"/>
                </a:cubicBezTo>
                <a:close/>
              </a:path>
            </a:pathLst>
          </a:custGeom>
          <a:solidFill>
            <a:schemeClr val="bg1"/>
          </a:solidFill>
          <a:ln>
            <a:noFill/>
          </a:ln>
        </p:spPr>
        <p:txBody>
          <a:bodyPr vert="horz" wrap="square" lIns="91440" tIns="45720" rIns="91440" bIns="45720" numCol="1" anchor="t" anchorCtr="0" compatLnSpc="1">
            <a:normAutofit fontScale="70000" lnSpcReduction="20000"/>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cs typeface="+mn-ea"/>
              <a:sym typeface="+mn-lt"/>
            </a:endParaRPr>
          </a:p>
        </p:txBody>
      </p:sp>
      <p:sp>
        <p:nvSpPr>
          <p:cNvPr id="18" name="iṧḻídè">
            <a:extLst>
              <a:ext uri="{FF2B5EF4-FFF2-40B4-BE49-F238E27FC236}">
                <a16:creationId xmlns:a16="http://schemas.microsoft.com/office/drawing/2014/main" id="{1540D8B8-319A-E5E2-213B-DA88F71816B9}"/>
              </a:ext>
            </a:extLst>
          </p:cNvPr>
          <p:cNvSpPr/>
          <p:nvPr/>
        </p:nvSpPr>
        <p:spPr bwMode="auto">
          <a:xfrm>
            <a:off x="1348962" y="4528887"/>
            <a:ext cx="386801" cy="305708"/>
          </a:xfrm>
          <a:custGeom>
            <a:avLst/>
            <a:gdLst>
              <a:gd name="T0" fmla="*/ 41 w 228"/>
              <a:gd name="T1" fmla="*/ 93 h 180"/>
              <a:gd name="T2" fmla="*/ 74 w 228"/>
              <a:gd name="T3" fmla="*/ 131 h 180"/>
              <a:gd name="T4" fmla="*/ 86 w 228"/>
              <a:gd name="T5" fmla="*/ 128 h 180"/>
              <a:gd name="T6" fmla="*/ 75 w 228"/>
              <a:gd name="T7" fmla="*/ 93 h 180"/>
              <a:gd name="T8" fmla="*/ 116 w 228"/>
              <a:gd name="T9" fmla="*/ 115 h 180"/>
              <a:gd name="T10" fmla="*/ 123 w 228"/>
              <a:gd name="T11" fmla="*/ 93 h 180"/>
              <a:gd name="T12" fmla="*/ 163 w 228"/>
              <a:gd name="T13" fmla="*/ 86 h 180"/>
              <a:gd name="T14" fmla="*/ 123 w 228"/>
              <a:gd name="T15" fmla="*/ 56 h 180"/>
              <a:gd name="T16" fmla="*/ 164 w 228"/>
              <a:gd name="T17" fmla="*/ 86 h 180"/>
              <a:gd name="T18" fmla="*/ 165 w 228"/>
              <a:gd name="T19" fmla="*/ 48 h 180"/>
              <a:gd name="T20" fmla="*/ 187 w 228"/>
              <a:gd name="T21" fmla="*/ 49 h 180"/>
              <a:gd name="T22" fmla="*/ 120 w 228"/>
              <a:gd name="T23" fmla="*/ 0 h 180"/>
              <a:gd name="T24" fmla="*/ 45 w 228"/>
              <a:gd name="T25" fmla="*/ 139 h 180"/>
              <a:gd name="T26" fmla="*/ 177 w 228"/>
              <a:gd name="T27" fmla="*/ 35 h 180"/>
              <a:gd name="T28" fmla="*/ 148 w 228"/>
              <a:gd name="T29" fmla="*/ 16 h 180"/>
              <a:gd name="T30" fmla="*/ 123 w 228"/>
              <a:gd name="T31" fmla="*/ 11 h 180"/>
              <a:gd name="T32" fmla="*/ 156 w 228"/>
              <a:gd name="T33" fmla="*/ 44 h 180"/>
              <a:gd name="T34" fmla="*/ 123 w 228"/>
              <a:gd name="T35" fmla="*/ 11 h 180"/>
              <a:gd name="T36" fmla="*/ 75 w 228"/>
              <a:gd name="T37" fmla="*/ 86 h 180"/>
              <a:gd name="T38" fmla="*/ 116 w 228"/>
              <a:gd name="T39" fmla="*/ 56 h 180"/>
              <a:gd name="T40" fmla="*/ 108 w 228"/>
              <a:gd name="T41" fmla="*/ 12 h 180"/>
              <a:gd name="T42" fmla="*/ 116 w 228"/>
              <a:gd name="T43" fmla="*/ 48 h 180"/>
              <a:gd name="T44" fmla="*/ 108 w 228"/>
              <a:gd name="T45" fmla="*/ 12 h 180"/>
              <a:gd name="T46" fmla="*/ 76 w 228"/>
              <a:gd name="T47" fmla="*/ 41 h 180"/>
              <a:gd name="T48" fmla="*/ 91 w 228"/>
              <a:gd name="T49" fmla="*/ 16 h 180"/>
              <a:gd name="T50" fmla="*/ 74 w 228"/>
              <a:gd name="T51" fmla="*/ 48 h 180"/>
              <a:gd name="T52" fmla="*/ 41 w 228"/>
              <a:gd name="T53" fmla="*/ 86 h 180"/>
              <a:gd name="T54" fmla="*/ 199 w 228"/>
              <a:gd name="T55" fmla="*/ 106 h 180"/>
              <a:gd name="T56" fmla="*/ 181 w 228"/>
              <a:gd name="T57" fmla="*/ 139 h 180"/>
              <a:gd name="T58" fmla="*/ 167 w 228"/>
              <a:gd name="T59" fmla="*/ 126 h 180"/>
              <a:gd name="T60" fmla="*/ 156 w 228"/>
              <a:gd name="T61" fmla="*/ 136 h 180"/>
              <a:gd name="T62" fmla="*/ 123 w 228"/>
              <a:gd name="T63" fmla="*/ 169 h 180"/>
              <a:gd name="T64" fmla="*/ 116 w 228"/>
              <a:gd name="T65" fmla="*/ 148 h 180"/>
              <a:gd name="T66" fmla="*/ 108 w 228"/>
              <a:gd name="T67" fmla="*/ 168 h 180"/>
              <a:gd name="T68" fmla="*/ 87 w 228"/>
              <a:gd name="T69" fmla="*/ 158 h 180"/>
              <a:gd name="T70" fmla="*/ 82 w 228"/>
              <a:gd name="T71" fmla="*/ 159 h 180"/>
              <a:gd name="T72" fmla="*/ 120 w 228"/>
              <a:gd name="T73" fmla="*/ 180 h 180"/>
              <a:gd name="T74" fmla="*/ 205 w 228"/>
              <a:gd name="T75" fmla="*/ 106 h 180"/>
              <a:gd name="T76" fmla="*/ 148 w 228"/>
              <a:gd name="T77" fmla="*/ 163 h 180"/>
              <a:gd name="T78" fmla="*/ 177 w 228"/>
              <a:gd name="T79" fmla="*/ 144 h 180"/>
              <a:gd name="T80" fmla="*/ 228 w 228"/>
              <a:gd name="T81" fmla="*/ 75 h 180"/>
              <a:gd name="T82" fmla="*/ 198 w 228"/>
              <a:gd name="T83" fmla="*/ 97 h 180"/>
              <a:gd name="T84" fmla="*/ 26 w 228"/>
              <a:gd name="T85" fmla="*/ 157 h 180"/>
              <a:gd name="T86" fmla="*/ 31 w 228"/>
              <a:gd name="T87" fmla="*/ 148 h 180"/>
              <a:gd name="T88" fmla="*/ 183 w 228"/>
              <a:gd name="T89" fmla="*/ 81 h 180"/>
              <a:gd name="T90" fmla="*/ 205 w 228"/>
              <a:gd name="T91" fmla="*/ 5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 h="180">
                <a:moveTo>
                  <a:pt x="57" y="137"/>
                </a:moveTo>
                <a:cubicBezTo>
                  <a:pt x="47" y="125"/>
                  <a:pt x="42" y="110"/>
                  <a:pt x="41" y="93"/>
                </a:cubicBezTo>
                <a:cubicBezTo>
                  <a:pt x="68" y="93"/>
                  <a:pt x="68" y="93"/>
                  <a:pt x="68" y="93"/>
                </a:cubicBezTo>
                <a:cubicBezTo>
                  <a:pt x="68" y="107"/>
                  <a:pt x="70" y="120"/>
                  <a:pt x="74" y="131"/>
                </a:cubicBezTo>
                <a:cubicBezTo>
                  <a:pt x="72" y="132"/>
                  <a:pt x="70" y="133"/>
                  <a:pt x="68" y="134"/>
                </a:cubicBezTo>
                <a:cubicBezTo>
                  <a:pt x="74" y="132"/>
                  <a:pt x="80" y="130"/>
                  <a:pt x="86" y="128"/>
                </a:cubicBezTo>
                <a:cubicBezTo>
                  <a:pt x="84" y="128"/>
                  <a:pt x="83" y="129"/>
                  <a:pt x="81" y="129"/>
                </a:cubicBezTo>
                <a:cubicBezTo>
                  <a:pt x="78" y="119"/>
                  <a:pt x="75" y="106"/>
                  <a:pt x="75" y="93"/>
                </a:cubicBezTo>
                <a:cubicBezTo>
                  <a:pt x="116" y="93"/>
                  <a:pt x="116" y="93"/>
                  <a:pt x="116" y="93"/>
                </a:cubicBezTo>
                <a:cubicBezTo>
                  <a:pt x="116" y="115"/>
                  <a:pt x="116" y="115"/>
                  <a:pt x="116" y="115"/>
                </a:cubicBezTo>
                <a:cubicBezTo>
                  <a:pt x="119" y="114"/>
                  <a:pt x="121" y="113"/>
                  <a:pt x="123" y="112"/>
                </a:cubicBezTo>
                <a:cubicBezTo>
                  <a:pt x="123" y="93"/>
                  <a:pt x="123" y="93"/>
                  <a:pt x="123" y="93"/>
                </a:cubicBezTo>
                <a:cubicBezTo>
                  <a:pt x="153" y="93"/>
                  <a:pt x="153" y="93"/>
                  <a:pt x="153" y="93"/>
                </a:cubicBezTo>
                <a:cubicBezTo>
                  <a:pt x="157" y="91"/>
                  <a:pt x="160" y="89"/>
                  <a:pt x="163" y="86"/>
                </a:cubicBezTo>
                <a:cubicBezTo>
                  <a:pt x="123" y="86"/>
                  <a:pt x="123" y="86"/>
                  <a:pt x="123" y="86"/>
                </a:cubicBezTo>
                <a:cubicBezTo>
                  <a:pt x="123" y="56"/>
                  <a:pt x="123" y="56"/>
                  <a:pt x="123" y="56"/>
                </a:cubicBezTo>
                <a:cubicBezTo>
                  <a:pt x="136" y="55"/>
                  <a:pt x="148" y="54"/>
                  <a:pt x="159" y="50"/>
                </a:cubicBezTo>
                <a:cubicBezTo>
                  <a:pt x="162" y="61"/>
                  <a:pt x="164" y="73"/>
                  <a:pt x="164" y="86"/>
                </a:cubicBezTo>
                <a:cubicBezTo>
                  <a:pt x="167" y="84"/>
                  <a:pt x="169" y="82"/>
                  <a:pt x="171" y="80"/>
                </a:cubicBezTo>
                <a:cubicBezTo>
                  <a:pt x="170" y="69"/>
                  <a:pt x="168" y="58"/>
                  <a:pt x="165" y="48"/>
                </a:cubicBezTo>
                <a:cubicBezTo>
                  <a:pt x="171" y="46"/>
                  <a:pt x="177" y="44"/>
                  <a:pt x="181" y="41"/>
                </a:cubicBezTo>
                <a:cubicBezTo>
                  <a:pt x="184" y="44"/>
                  <a:pt x="185" y="46"/>
                  <a:pt x="187" y="49"/>
                </a:cubicBezTo>
                <a:cubicBezTo>
                  <a:pt x="190" y="47"/>
                  <a:pt x="194" y="46"/>
                  <a:pt x="197" y="45"/>
                </a:cubicBezTo>
                <a:cubicBezTo>
                  <a:pt x="182" y="18"/>
                  <a:pt x="153" y="0"/>
                  <a:pt x="120" y="0"/>
                </a:cubicBezTo>
                <a:cubicBezTo>
                  <a:pt x="70" y="0"/>
                  <a:pt x="30" y="40"/>
                  <a:pt x="30" y="90"/>
                </a:cubicBezTo>
                <a:cubicBezTo>
                  <a:pt x="30" y="108"/>
                  <a:pt x="35" y="125"/>
                  <a:pt x="45" y="139"/>
                </a:cubicBezTo>
                <a:cubicBezTo>
                  <a:pt x="49" y="139"/>
                  <a:pt x="52" y="138"/>
                  <a:pt x="57" y="137"/>
                </a:cubicBezTo>
                <a:close/>
                <a:moveTo>
                  <a:pt x="177" y="35"/>
                </a:moveTo>
                <a:cubicBezTo>
                  <a:pt x="172" y="38"/>
                  <a:pt x="168" y="40"/>
                  <a:pt x="163" y="41"/>
                </a:cubicBezTo>
                <a:cubicBezTo>
                  <a:pt x="159" y="31"/>
                  <a:pt x="154" y="23"/>
                  <a:pt x="148" y="16"/>
                </a:cubicBezTo>
                <a:cubicBezTo>
                  <a:pt x="159" y="20"/>
                  <a:pt x="169" y="27"/>
                  <a:pt x="177" y="35"/>
                </a:cubicBezTo>
                <a:close/>
                <a:moveTo>
                  <a:pt x="123" y="11"/>
                </a:moveTo>
                <a:cubicBezTo>
                  <a:pt x="126" y="11"/>
                  <a:pt x="128" y="11"/>
                  <a:pt x="131" y="12"/>
                </a:cubicBezTo>
                <a:cubicBezTo>
                  <a:pt x="141" y="17"/>
                  <a:pt x="150" y="28"/>
                  <a:pt x="156" y="44"/>
                </a:cubicBezTo>
                <a:cubicBezTo>
                  <a:pt x="146" y="46"/>
                  <a:pt x="135" y="48"/>
                  <a:pt x="123" y="48"/>
                </a:cubicBezTo>
                <a:lnTo>
                  <a:pt x="123" y="11"/>
                </a:lnTo>
                <a:close/>
                <a:moveTo>
                  <a:pt x="116" y="86"/>
                </a:moveTo>
                <a:cubicBezTo>
                  <a:pt x="75" y="86"/>
                  <a:pt x="75" y="86"/>
                  <a:pt x="75" y="86"/>
                </a:cubicBezTo>
                <a:cubicBezTo>
                  <a:pt x="75" y="73"/>
                  <a:pt x="78" y="61"/>
                  <a:pt x="81" y="50"/>
                </a:cubicBezTo>
                <a:cubicBezTo>
                  <a:pt x="92" y="54"/>
                  <a:pt x="104" y="55"/>
                  <a:pt x="116" y="56"/>
                </a:cubicBezTo>
                <a:lnTo>
                  <a:pt x="116" y="86"/>
                </a:lnTo>
                <a:close/>
                <a:moveTo>
                  <a:pt x="108" y="12"/>
                </a:moveTo>
                <a:cubicBezTo>
                  <a:pt x="111" y="11"/>
                  <a:pt x="113" y="11"/>
                  <a:pt x="116" y="11"/>
                </a:cubicBezTo>
                <a:cubicBezTo>
                  <a:pt x="116" y="48"/>
                  <a:pt x="116" y="48"/>
                  <a:pt x="116" y="48"/>
                </a:cubicBezTo>
                <a:cubicBezTo>
                  <a:pt x="104" y="48"/>
                  <a:pt x="93" y="46"/>
                  <a:pt x="83" y="44"/>
                </a:cubicBezTo>
                <a:cubicBezTo>
                  <a:pt x="89" y="28"/>
                  <a:pt x="98" y="17"/>
                  <a:pt x="108" y="12"/>
                </a:cubicBezTo>
                <a:close/>
                <a:moveTo>
                  <a:pt x="91" y="16"/>
                </a:moveTo>
                <a:cubicBezTo>
                  <a:pt x="85" y="23"/>
                  <a:pt x="80" y="31"/>
                  <a:pt x="76" y="41"/>
                </a:cubicBezTo>
                <a:cubicBezTo>
                  <a:pt x="72" y="40"/>
                  <a:pt x="67" y="38"/>
                  <a:pt x="63" y="35"/>
                </a:cubicBezTo>
                <a:cubicBezTo>
                  <a:pt x="71" y="27"/>
                  <a:pt x="80" y="20"/>
                  <a:pt x="91" y="16"/>
                </a:cubicBezTo>
                <a:close/>
                <a:moveTo>
                  <a:pt x="58" y="41"/>
                </a:moveTo>
                <a:cubicBezTo>
                  <a:pt x="63" y="44"/>
                  <a:pt x="68" y="46"/>
                  <a:pt x="74" y="48"/>
                </a:cubicBezTo>
                <a:cubicBezTo>
                  <a:pt x="70" y="60"/>
                  <a:pt x="68" y="73"/>
                  <a:pt x="68" y="86"/>
                </a:cubicBezTo>
                <a:cubicBezTo>
                  <a:pt x="41" y="86"/>
                  <a:pt x="41" y="86"/>
                  <a:pt x="41" y="86"/>
                </a:cubicBezTo>
                <a:cubicBezTo>
                  <a:pt x="42" y="69"/>
                  <a:pt x="48" y="53"/>
                  <a:pt x="58" y="41"/>
                </a:cubicBezTo>
                <a:close/>
                <a:moveTo>
                  <a:pt x="199" y="106"/>
                </a:moveTo>
                <a:cubicBezTo>
                  <a:pt x="198" y="106"/>
                  <a:pt x="197" y="107"/>
                  <a:pt x="196" y="108"/>
                </a:cubicBezTo>
                <a:cubicBezTo>
                  <a:pt x="194" y="119"/>
                  <a:pt x="189" y="130"/>
                  <a:pt x="181" y="139"/>
                </a:cubicBezTo>
                <a:cubicBezTo>
                  <a:pt x="177" y="136"/>
                  <a:pt x="171" y="134"/>
                  <a:pt x="165" y="131"/>
                </a:cubicBezTo>
                <a:cubicBezTo>
                  <a:pt x="166" y="130"/>
                  <a:pt x="166" y="128"/>
                  <a:pt x="167" y="126"/>
                </a:cubicBezTo>
                <a:cubicBezTo>
                  <a:pt x="161" y="129"/>
                  <a:pt x="156" y="132"/>
                  <a:pt x="150" y="135"/>
                </a:cubicBezTo>
                <a:cubicBezTo>
                  <a:pt x="152" y="135"/>
                  <a:pt x="154" y="136"/>
                  <a:pt x="156" y="136"/>
                </a:cubicBezTo>
                <a:cubicBezTo>
                  <a:pt x="150" y="152"/>
                  <a:pt x="141" y="163"/>
                  <a:pt x="131" y="168"/>
                </a:cubicBezTo>
                <a:cubicBezTo>
                  <a:pt x="128" y="168"/>
                  <a:pt x="126" y="169"/>
                  <a:pt x="123" y="169"/>
                </a:cubicBezTo>
                <a:cubicBezTo>
                  <a:pt x="123" y="146"/>
                  <a:pt x="123" y="146"/>
                  <a:pt x="123" y="146"/>
                </a:cubicBezTo>
                <a:cubicBezTo>
                  <a:pt x="121" y="147"/>
                  <a:pt x="118" y="147"/>
                  <a:pt x="116" y="148"/>
                </a:cubicBezTo>
                <a:cubicBezTo>
                  <a:pt x="116" y="169"/>
                  <a:pt x="116" y="169"/>
                  <a:pt x="116" y="169"/>
                </a:cubicBezTo>
                <a:cubicBezTo>
                  <a:pt x="113" y="169"/>
                  <a:pt x="111" y="168"/>
                  <a:pt x="108" y="168"/>
                </a:cubicBezTo>
                <a:cubicBezTo>
                  <a:pt x="103" y="165"/>
                  <a:pt x="98" y="161"/>
                  <a:pt x="94" y="156"/>
                </a:cubicBezTo>
                <a:cubicBezTo>
                  <a:pt x="91" y="156"/>
                  <a:pt x="89" y="157"/>
                  <a:pt x="87" y="158"/>
                </a:cubicBezTo>
                <a:cubicBezTo>
                  <a:pt x="88" y="160"/>
                  <a:pt x="90" y="162"/>
                  <a:pt x="91" y="163"/>
                </a:cubicBezTo>
                <a:cubicBezTo>
                  <a:pt x="88" y="162"/>
                  <a:pt x="85" y="161"/>
                  <a:pt x="82" y="159"/>
                </a:cubicBezTo>
                <a:cubicBezTo>
                  <a:pt x="77" y="160"/>
                  <a:pt x="72" y="161"/>
                  <a:pt x="67" y="162"/>
                </a:cubicBezTo>
                <a:cubicBezTo>
                  <a:pt x="82" y="173"/>
                  <a:pt x="100" y="180"/>
                  <a:pt x="120" y="180"/>
                </a:cubicBezTo>
                <a:cubicBezTo>
                  <a:pt x="164" y="180"/>
                  <a:pt x="200" y="148"/>
                  <a:pt x="208" y="106"/>
                </a:cubicBezTo>
                <a:cubicBezTo>
                  <a:pt x="207" y="106"/>
                  <a:pt x="206" y="106"/>
                  <a:pt x="205" y="106"/>
                </a:cubicBezTo>
                <a:cubicBezTo>
                  <a:pt x="203" y="106"/>
                  <a:pt x="201" y="106"/>
                  <a:pt x="199" y="106"/>
                </a:cubicBezTo>
                <a:close/>
                <a:moveTo>
                  <a:pt x="148" y="163"/>
                </a:moveTo>
                <a:cubicBezTo>
                  <a:pt x="154" y="157"/>
                  <a:pt x="159" y="148"/>
                  <a:pt x="163" y="138"/>
                </a:cubicBezTo>
                <a:cubicBezTo>
                  <a:pt x="168" y="140"/>
                  <a:pt x="172" y="142"/>
                  <a:pt x="177" y="144"/>
                </a:cubicBezTo>
                <a:cubicBezTo>
                  <a:pt x="169" y="153"/>
                  <a:pt x="159" y="159"/>
                  <a:pt x="148" y="163"/>
                </a:cubicBezTo>
                <a:close/>
                <a:moveTo>
                  <a:pt x="228" y="75"/>
                </a:moveTo>
                <a:cubicBezTo>
                  <a:pt x="228" y="88"/>
                  <a:pt x="218" y="98"/>
                  <a:pt x="205" y="98"/>
                </a:cubicBezTo>
                <a:cubicBezTo>
                  <a:pt x="202" y="98"/>
                  <a:pt x="200" y="98"/>
                  <a:pt x="198" y="97"/>
                </a:cubicBezTo>
                <a:cubicBezTo>
                  <a:pt x="182" y="109"/>
                  <a:pt x="162" y="121"/>
                  <a:pt x="138" y="131"/>
                </a:cubicBezTo>
                <a:cubicBezTo>
                  <a:pt x="88" y="153"/>
                  <a:pt x="41" y="161"/>
                  <a:pt x="26" y="157"/>
                </a:cubicBezTo>
                <a:cubicBezTo>
                  <a:pt x="0" y="151"/>
                  <a:pt x="31" y="122"/>
                  <a:pt x="31" y="122"/>
                </a:cubicBezTo>
                <a:cubicBezTo>
                  <a:pt x="31" y="122"/>
                  <a:pt x="15" y="148"/>
                  <a:pt x="31" y="148"/>
                </a:cubicBezTo>
                <a:cubicBezTo>
                  <a:pt x="55" y="149"/>
                  <a:pt x="103" y="132"/>
                  <a:pt x="131" y="117"/>
                </a:cubicBezTo>
                <a:cubicBezTo>
                  <a:pt x="153" y="104"/>
                  <a:pt x="170" y="92"/>
                  <a:pt x="183" y="81"/>
                </a:cubicBezTo>
                <a:cubicBezTo>
                  <a:pt x="182" y="79"/>
                  <a:pt x="182" y="77"/>
                  <a:pt x="182" y="75"/>
                </a:cubicBezTo>
                <a:cubicBezTo>
                  <a:pt x="182" y="62"/>
                  <a:pt x="192" y="52"/>
                  <a:pt x="205" y="52"/>
                </a:cubicBezTo>
                <a:cubicBezTo>
                  <a:pt x="218" y="52"/>
                  <a:pt x="228" y="62"/>
                  <a:pt x="228" y="75"/>
                </a:cubicBezTo>
                <a:close/>
              </a:path>
            </a:pathLst>
          </a:custGeom>
          <a:solidFill>
            <a:schemeClr val="bg1"/>
          </a:solidFill>
          <a:ln>
            <a:noFill/>
          </a:ln>
        </p:spPr>
        <p:txBody>
          <a:bodyPr vert="horz" wrap="square" lIns="91440" tIns="45720" rIns="91440" bIns="45720" numCol="1" anchor="t" anchorCtr="0" compatLnSpc="1">
            <a:normAutofit fontScale="70000" lnSpcReduction="20000"/>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cs typeface="+mn-ea"/>
              <a:sym typeface="+mn-lt"/>
            </a:endParaRPr>
          </a:p>
        </p:txBody>
      </p:sp>
    </p:spTree>
    <p:extLst>
      <p:ext uri="{BB962C8B-B14F-4D97-AF65-F5344CB8AC3E}">
        <p14:creationId xmlns:p14="http://schemas.microsoft.com/office/powerpoint/2010/main" val="929150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42335"/>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grpSp>
        <p:nvGrpSpPr>
          <p:cNvPr id="2" name="组合 1">
            <a:extLst>
              <a:ext uri="{FF2B5EF4-FFF2-40B4-BE49-F238E27FC236}">
                <a16:creationId xmlns:a16="http://schemas.microsoft.com/office/drawing/2014/main" id="{711270CC-1A22-06DF-9B18-27E74D211C2C}"/>
              </a:ext>
            </a:extLst>
          </p:cNvPr>
          <p:cNvGrpSpPr/>
          <p:nvPr/>
        </p:nvGrpSpPr>
        <p:grpSpPr>
          <a:xfrm>
            <a:off x="911424" y="1376772"/>
            <a:ext cx="10369152" cy="1296143"/>
            <a:chOff x="1055440" y="1328767"/>
            <a:chExt cx="10369152" cy="1080120"/>
          </a:xfrm>
        </p:grpSpPr>
        <p:sp>
          <p:nvSpPr>
            <p:cNvPr id="46" name="矩形 45">
              <a:extLst>
                <a:ext uri="{FF2B5EF4-FFF2-40B4-BE49-F238E27FC236}">
                  <a16:creationId xmlns:a16="http://schemas.microsoft.com/office/drawing/2014/main" id="{698E2A2C-15E2-2281-A5F7-8DC6B75CC9C3}"/>
                </a:ext>
              </a:extLst>
            </p:cNvPr>
            <p:cNvSpPr/>
            <p:nvPr/>
          </p:nvSpPr>
          <p:spPr>
            <a:xfrm>
              <a:off x="1127448" y="1346164"/>
              <a:ext cx="10297144" cy="941872"/>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just" defTabSz="914400">
                <a:lnSpc>
                  <a:spcPct val="150000"/>
                </a:lnSpc>
                <a:defRPr/>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将多种选择器进行搭配，可以构成一种复合选择器，也称为组合选择器，也就是将标签选择器、类选择器和</a:t>
              </a:r>
              <a:r>
                <a:rPr lang="en-US" altLang="zh-CN" dirty="0">
                  <a:latin typeface="Times New Roman" panose="02020603050405020304" pitchFamily="18" charset="0"/>
                  <a:ea typeface="楷体" panose="02010609060101010101" pitchFamily="49" charset="-122"/>
                  <a:cs typeface="Times New Roman" panose="02020603050405020304" pitchFamily="18" charset="0"/>
                </a:rPr>
                <a:t>id</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选择器组合起来使用。</a:t>
              </a:r>
            </a:p>
          </p:txBody>
        </p:sp>
        <p:sp>
          <p:nvSpPr>
            <p:cNvPr id="47" name="矩形 46">
              <a:extLst>
                <a:ext uri="{FF2B5EF4-FFF2-40B4-BE49-F238E27FC236}">
                  <a16:creationId xmlns:a16="http://schemas.microsoft.com/office/drawing/2014/main" id="{986FB11A-3CA9-3CE0-34C9-1EA0C03D7F6E}"/>
                </a:ext>
              </a:extLst>
            </p:cNvPr>
            <p:cNvSpPr/>
            <p:nvPr/>
          </p:nvSpPr>
          <p:spPr>
            <a:xfrm>
              <a:off x="1055440" y="1328767"/>
              <a:ext cx="10297144" cy="1080120"/>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3" name="组合 2">
            <a:extLst>
              <a:ext uri="{FF2B5EF4-FFF2-40B4-BE49-F238E27FC236}">
                <a16:creationId xmlns:a16="http://schemas.microsoft.com/office/drawing/2014/main" id="{ACF1239B-95EA-DF55-B9C6-A1A94772E1FF}"/>
              </a:ext>
            </a:extLst>
          </p:cNvPr>
          <p:cNvGrpSpPr/>
          <p:nvPr/>
        </p:nvGrpSpPr>
        <p:grpSpPr>
          <a:xfrm>
            <a:off x="983110" y="2983014"/>
            <a:ext cx="3312689" cy="553998"/>
            <a:chOff x="3003133" y="5526768"/>
            <a:chExt cx="1345439" cy="553998"/>
          </a:xfrm>
        </p:grpSpPr>
        <p:grpSp>
          <p:nvGrpSpPr>
            <p:cNvPr id="42" name="组合 41">
              <a:extLst>
                <a:ext uri="{FF2B5EF4-FFF2-40B4-BE49-F238E27FC236}">
                  <a16:creationId xmlns:a16="http://schemas.microsoft.com/office/drawing/2014/main" id="{CC0AA8FB-1733-791B-FACD-7B6AC18DF996}"/>
                </a:ext>
              </a:extLst>
            </p:cNvPr>
            <p:cNvGrpSpPr/>
            <p:nvPr/>
          </p:nvGrpSpPr>
          <p:grpSpPr>
            <a:xfrm>
              <a:off x="3003133" y="5599602"/>
              <a:ext cx="1286817" cy="416840"/>
              <a:chOff x="1111177" y="6729458"/>
              <a:chExt cx="1286817" cy="416840"/>
            </a:xfrm>
          </p:grpSpPr>
          <p:sp>
            <p:nvSpPr>
              <p:cNvPr id="44" name="圆角矩形 56">
                <a:extLst>
                  <a:ext uri="{FF2B5EF4-FFF2-40B4-BE49-F238E27FC236}">
                    <a16:creationId xmlns:a16="http://schemas.microsoft.com/office/drawing/2014/main" id="{41DEE8FA-D5C1-C6BA-39A9-73A25E351351}"/>
                  </a:ext>
                </a:extLst>
              </p:cNvPr>
              <p:cNvSpPr/>
              <p:nvPr/>
            </p:nvSpPr>
            <p:spPr>
              <a:xfrm>
                <a:off x="1111177" y="6729458"/>
                <a:ext cx="1286817" cy="41684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5" name="圆角矩形 57">
                <a:extLst>
                  <a:ext uri="{FF2B5EF4-FFF2-40B4-BE49-F238E27FC236}">
                    <a16:creationId xmlns:a16="http://schemas.microsoft.com/office/drawing/2014/main" id="{2A533AEF-C837-527C-B38B-B55450082987}"/>
                  </a:ext>
                </a:extLst>
              </p:cNvPr>
              <p:cNvSpPr/>
              <p:nvPr/>
            </p:nvSpPr>
            <p:spPr>
              <a:xfrm>
                <a:off x="1153143" y="6738072"/>
                <a:ext cx="1197917" cy="408225"/>
              </a:xfrm>
              <a:prstGeom prst="roundRect">
                <a:avLst>
                  <a:gd name="adj" fmla="val 5000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sp>
          <p:nvSpPr>
            <p:cNvPr id="43" name="矩形 42">
              <a:extLst>
                <a:ext uri="{FF2B5EF4-FFF2-40B4-BE49-F238E27FC236}">
                  <a16:creationId xmlns:a16="http://schemas.microsoft.com/office/drawing/2014/main" id="{C7A29A03-A1F2-50F9-D158-A3C935C40C91}"/>
                </a:ext>
              </a:extLst>
            </p:cNvPr>
            <p:cNvSpPr/>
            <p:nvPr/>
          </p:nvSpPr>
          <p:spPr>
            <a:xfrm>
              <a:off x="3076926" y="5526768"/>
              <a:ext cx="1271646" cy="553998"/>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lvl="0">
                <a:lnSpc>
                  <a:spcPct val="150000"/>
                </a:lnSpc>
                <a:defRPr/>
              </a:pPr>
              <a:r>
                <a:rPr lang="zh-CN" altLang="en-US" sz="2000" dirty="0">
                  <a:solidFill>
                    <a:srgbClr val="0070C0"/>
                  </a:solidFill>
                  <a:latin typeface="Times New Roman" panose="02020603050405020304" pitchFamily="18" charset="0"/>
                  <a:ea typeface="微软雅黑" panose="020B0503020204020204" charset="-122"/>
                </a:rPr>
                <a:t>组合方式很多，可以是：</a:t>
              </a:r>
              <a:endParaRPr kumimoji="0" lang="en-US" altLang="zh-CN" sz="2000" b="0" i="0" u="none" strike="noStrike" kern="120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mn-cs"/>
              </a:endParaRPr>
            </a:p>
          </p:txBody>
        </p:sp>
      </p:grpSp>
      <p:grpSp>
        <p:nvGrpSpPr>
          <p:cNvPr id="4" name="组合 3">
            <a:extLst>
              <a:ext uri="{FF2B5EF4-FFF2-40B4-BE49-F238E27FC236}">
                <a16:creationId xmlns:a16="http://schemas.microsoft.com/office/drawing/2014/main" id="{6E613786-C2A0-DC04-744E-38A5FB6E6831}"/>
              </a:ext>
            </a:extLst>
          </p:cNvPr>
          <p:cNvGrpSpPr/>
          <p:nvPr/>
        </p:nvGrpSpPr>
        <p:grpSpPr>
          <a:xfrm>
            <a:off x="1016695" y="3909417"/>
            <a:ext cx="4464495" cy="576065"/>
            <a:chOff x="695400" y="1916832"/>
            <a:chExt cx="6515167" cy="840445"/>
          </a:xfrm>
        </p:grpSpPr>
        <p:grpSp>
          <p:nvGrpSpPr>
            <p:cNvPr id="35" name="组合 34">
              <a:extLst>
                <a:ext uri="{FF2B5EF4-FFF2-40B4-BE49-F238E27FC236}">
                  <a16:creationId xmlns:a16="http://schemas.microsoft.com/office/drawing/2014/main" id="{080E9CE5-3E8E-8A53-2492-424DF2B27C6B}"/>
                </a:ext>
              </a:extLst>
            </p:cNvPr>
            <p:cNvGrpSpPr/>
            <p:nvPr/>
          </p:nvGrpSpPr>
          <p:grpSpPr>
            <a:xfrm>
              <a:off x="695400" y="1916832"/>
              <a:ext cx="1005193" cy="822404"/>
              <a:chOff x="695400" y="1916832"/>
              <a:chExt cx="1005193" cy="822404"/>
            </a:xfrm>
          </p:grpSpPr>
          <p:grpSp>
            <p:nvGrpSpPr>
              <p:cNvPr id="38" name="组合 37">
                <a:extLst>
                  <a:ext uri="{FF2B5EF4-FFF2-40B4-BE49-F238E27FC236}">
                    <a16:creationId xmlns:a16="http://schemas.microsoft.com/office/drawing/2014/main" id="{92AC8311-D63B-F996-B1BD-1CFEE77DDCD9}"/>
                  </a:ext>
                </a:extLst>
              </p:cNvPr>
              <p:cNvGrpSpPr/>
              <p:nvPr/>
            </p:nvGrpSpPr>
            <p:grpSpPr>
              <a:xfrm>
                <a:off x="695400" y="1916832"/>
                <a:ext cx="863525" cy="822404"/>
                <a:chOff x="3378200" y="2089150"/>
                <a:chExt cx="633413" cy="603250"/>
              </a:xfrm>
            </p:grpSpPr>
            <p:sp>
              <p:nvSpPr>
                <p:cNvPr id="40" name="MH_Other_1">
                  <a:extLst>
                    <a:ext uri="{FF2B5EF4-FFF2-40B4-BE49-F238E27FC236}">
                      <a16:creationId xmlns:a16="http://schemas.microsoft.com/office/drawing/2014/main" id="{079EF0A0-A781-118B-A03B-9E6D2A431AD4}"/>
                    </a:ext>
                  </a:extLst>
                </p:cNvPr>
                <p:cNvSpPr/>
                <p:nvPr/>
              </p:nvSpPr>
              <p:spPr>
                <a:xfrm rot="20249070">
                  <a:off x="3378200" y="2092325"/>
                  <a:ext cx="374650" cy="584200"/>
                </a:xfrm>
                <a:custGeom>
                  <a:avLst/>
                  <a:gdLst>
                    <a:gd name="connsiteX0" fmla="*/ 339776 w 496896"/>
                    <a:gd name="connsiteY0" fmla="*/ 16218 h 773729"/>
                    <a:gd name="connsiteX1" fmla="*/ 482881 w 496896"/>
                    <a:gd name="connsiteY1" fmla="*/ 146392 h 773729"/>
                    <a:gd name="connsiteX2" fmla="*/ 496896 w 496896"/>
                    <a:gd name="connsiteY2" fmla="*/ 175916 h 773729"/>
                    <a:gd name="connsiteX3" fmla="*/ 441859 w 496896"/>
                    <a:gd name="connsiteY3" fmla="*/ 216867 h 773729"/>
                    <a:gd name="connsiteX4" fmla="*/ 234509 w 496896"/>
                    <a:gd name="connsiteY4" fmla="*/ 761884 h 773729"/>
                    <a:gd name="connsiteX5" fmla="*/ 234416 w 496896"/>
                    <a:gd name="connsiteY5" fmla="*/ 773729 h 773729"/>
                    <a:gd name="connsiteX6" fmla="*/ 212938 w 496896"/>
                    <a:gd name="connsiteY6" fmla="*/ 751933 h 773729"/>
                    <a:gd name="connsiteX7" fmla="*/ 111 w 496896"/>
                    <a:gd name="connsiteY7" fmla="*/ 278412 h 773729"/>
                    <a:gd name="connsiteX8" fmla="*/ 10626 w 496896"/>
                    <a:gd name="connsiteY8" fmla="*/ 206487 h 773729"/>
                    <a:gd name="connsiteX9" fmla="*/ 39154 w 496896"/>
                    <a:gd name="connsiteY9" fmla="*/ 146392 h 773729"/>
                    <a:gd name="connsiteX10" fmla="*/ 235109 w 496896"/>
                    <a:gd name="connsiteY10" fmla="*/ 475 h 773729"/>
                    <a:gd name="connsiteX11" fmla="*/ 261017 w 496896"/>
                    <a:gd name="connsiteY11" fmla="*/ 0 h 773729"/>
                    <a:gd name="connsiteX12" fmla="*/ 286926 w 496896"/>
                    <a:gd name="connsiteY12" fmla="*/ 475 h 773729"/>
                    <a:gd name="connsiteX13" fmla="*/ 339776 w 496896"/>
                    <a:gd name="connsiteY13" fmla="*/ 16218 h 77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896" h="773729">
                      <a:moveTo>
                        <a:pt x="339776" y="16218"/>
                      </a:moveTo>
                      <a:cubicBezTo>
                        <a:pt x="392132" y="38547"/>
                        <a:pt x="442215" y="80961"/>
                        <a:pt x="482881" y="146392"/>
                      </a:cubicBezTo>
                      <a:lnTo>
                        <a:pt x="496896" y="175916"/>
                      </a:lnTo>
                      <a:lnTo>
                        <a:pt x="441859" y="216867"/>
                      </a:lnTo>
                      <a:cubicBezTo>
                        <a:pt x="338038" y="315808"/>
                        <a:pt x="253936" y="491203"/>
                        <a:pt x="234509" y="761884"/>
                      </a:cubicBezTo>
                      <a:lnTo>
                        <a:pt x="234416" y="773729"/>
                      </a:lnTo>
                      <a:lnTo>
                        <a:pt x="212938" y="751933"/>
                      </a:lnTo>
                      <a:cubicBezTo>
                        <a:pt x="54669" y="569387"/>
                        <a:pt x="-2892" y="406057"/>
                        <a:pt x="111" y="278412"/>
                      </a:cubicBezTo>
                      <a:lnTo>
                        <a:pt x="10626" y="206487"/>
                      </a:lnTo>
                      <a:lnTo>
                        <a:pt x="39154" y="146392"/>
                      </a:lnTo>
                      <a:cubicBezTo>
                        <a:pt x="93374" y="59151"/>
                        <a:pt x="164338" y="12828"/>
                        <a:pt x="235109" y="475"/>
                      </a:cubicBezTo>
                      <a:lnTo>
                        <a:pt x="261017" y="0"/>
                      </a:lnTo>
                      <a:lnTo>
                        <a:pt x="286926" y="475"/>
                      </a:lnTo>
                      <a:cubicBezTo>
                        <a:pt x="304619" y="3563"/>
                        <a:pt x="322324" y="8774"/>
                        <a:pt x="339776" y="16218"/>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 name="MH_Other_2">
                  <a:extLst>
                    <a:ext uri="{FF2B5EF4-FFF2-40B4-BE49-F238E27FC236}">
                      <a16:creationId xmlns:a16="http://schemas.microsoft.com/office/drawing/2014/main" id="{78A1906D-EACA-F164-2762-2A24B0FCD8A9}"/>
                    </a:ext>
                  </a:extLst>
                </p:cNvPr>
                <p:cNvSpPr/>
                <p:nvPr/>
              </p:nvSpPr>
              <p:spPr>
                <a:xfrm rot="1350930" flipH="1">
                  <a:off x="3617913" y="2089150"/>
                  <a:ext cx="393700" cy="603250"/>
                </a:xfrm>
                <a:custGeom>
                  <a:avLst/>
                  <a:gdLst>
                    <a:gd name="connsiteX0" fmla="*/ 261017 w 522034"/>
                    <a:gd name="connsiteY0" fmla="*/ 0 h 800723"/>
                    <a:gd name="connsiteX1" fmla="*/ 286926 w 522034"/>
                    <a:gd name="connsiteY1" fmla="*/ 475 h 800723"/>
                    <a:gd name="connsiteX2" fmla="*/ 482881 w 522034"/>
                    <a:gd name="connsiteY2" fmla="*/ 146392 h 800723"/>
                    <a:gd name="connsiteX3" fmla="*/ 511408 w 522034"/>
                    <a:gd name="connsiteY3" fmla="*/ 206487 h 800723"/>
                    <a:gd name="connsiteX4" fmla="*/ 521923 w 522034"/>
                    <a:gd name="connsiteY4" fmla="*/ 278412 h 800723"/>
                    <a:gd name="connsiteX5" fmla="*/ 309096 w 522034"/>
                    <a:gd name="connsiteY5" fmla="*/ 751933 h 800723"/>
                    <a:gd name="connsiteX6" fmla="*/ 261017 w 522034"/>
                    <a:gd name="connsiteY6" fmla="*/ 800723 h 800723"/>
                    <a:gd name="connsiteX7" fmla="*/ 212938 w 522034"/>
                    <a:gd name="connsiteY7" fmla="*/ 751933 h 800723"/>
                    <a:gd name="connsiteX8" fmla="*/ 111 w 522034"/>
                    <a:gd name="connsiteY8" fmla="*/ 278412 h 800723"/>
                    <a:gd name="connsiteX9" fmla="*/ 10626 w 522034"/>
                    <a:gd name="connsiteY9" fmla="*/ 206487 h 800723"/>
                    <a:gd name="connsiteX10" fmla="*/ 39154 w 522034"/>
                    <a:gd name="connsiteY10" fmla="*/ 146392 h 800723"/>
                    <a:gd name="connsiteX11" fmla="*/ 235109 w 522034"/>
                    <a:gd name="connsiteY11" fmla="*/ 475 h 80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034" h="800723">
                      <a:moveTo>
                        <a:pt x="261017" y="0"/>
                      </a:moveTo>
                      <a:lnTo>
                        <a:pt x="286926" y="475"/>
                      </a:lnTo>
                      <a:cubicBezTo>
                        <a:pt x="357697" y="12828"/>
                        <a:pt x="428660" y="59151"/>
                        <a:pt x="482881" y="146392"/>
                      </a:cubicBezTo>
                      <a:lnTo>
                        <a:pt x="511408" y="206487"/>
                      </a:lnTo>
                      <a:lnTo>
                        <a:pt x="521923" y="278412"/>
                      </a:lnTo>
                      <a:cubicBezTo>
                        <a:pt x="524926" y="406057"/>
                        <a:pt x="467366" y="569387"/>
                        <a:pt x="309096" y="751933"/>
                      </a:cubicBezTo>
                      <a:lnTo>
                        <a:pt x="261017" y="800723"/>
                      </a:lnTo>
                      <a:lnTo>
                        <a:pt x="212938" y="751933"/>
                      </a:lnTo>
                      <a:cubicBezTo>
                        <a:pt x="54669" y="569387"/>
                        <a:pt x="-2892" y="406057"/>
                        <a:pt x="111" y="278412"/>
                      </a:cubicBezTo>
                      <a:lnTo>
                        <a:pt x="10626" y="206487"/>
                      </a:lnTo>
                      <a:lnTo>
                        <a:pt x="39154" y="146392"/>
                      </a:lnTo>
                      <a:cubicBezTo>
                        <a:pt x="93374" y="59151"/>
                        <a:pt x="164338" y="12828"/>
                        <a:pt x="235109" y="475"/>
                      </a:cubicBezTo>
                      <a:close/>
                    </a:path>
                  </a:pathLst>
                </a:cu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000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FFFFFF"/>
                    </a:solidFill>
                    <a:effectLst/>
                    <a:uLnTx/>
                    <a:uFillTx/>
                    <a:latin typeface="方正舒体" panose="02010601030101010101" pitchFamily="2" charset="-122"/>
                    <a:ea typeface="方正舒体" panose="02010601030101010101" pitchFamily="2" charset="-122"/>
                    <a:cs typeface="Arial Unicode MS" panose="020B0604020202020204" pitchFamily="34" charset="-122"/>
                  </a:endParaRPr>
                </a:p>
              </p:txBody>
            </p:sp>
          </p:grpSp>
          <p:sp>
            <p:nvSpPr>
              <p:cNvPr id="39" name="矩形 38">
                <a:extLst>
                  <a:ext uri="{FF2B5EF4-FFF2-40B4-BE49-F238E27FC236}">
                    <a16:creationId xmlns:a16="http://schemas.microsoft.com/office/drawing/2014/main" id="{AD369C8D-B43C-164B-E4EA-026C5B5119B0}"/>
                  </a:ext>
                </a:extLst>
              </p:cNvPr>
              <p:cNvSpPr/>
              <p:nvPr/>
            </p:nvSpPr>
            <p:spPr>
              <a:xfrm>
                <a:off x="744881" y="2033006"/>
                <a:ext cx="955712" cy="538834"/>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Calibri" panose="020F0502020204030204"/>
                    <a:ea typeface="微软雅黑" panose="020B0503020204020204" charset="-122"/>
                    <a:cs typeface="+mn-cs"/>
                  </a:rPr>
                  <a:t>（1）</a:t>
                </a:r>
                <a:endParaRPr kumimoji="0" lang="zh-CN" altLang="en-US" sz="1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sp>
          <p:nvSpPr>
            <p:cNvPr id="36" name="矩形 35">
              <a:extLst>
                <a:ext uri="{FF2B5EF4-FFF2-40B4-BE49-F238E27FC236}">
                  <a16:creationId xmlns:a16="http://schemas.microsoft.com/office/drawing/2014/main" id="{0BEF8142-3041-5AA6-523D-EEE598E08D60}"/>
                </a:ext>
              </a:extLst>
            </p:cNvPr>
            <p:cNvSpPr/>
            <p:nvPr/>
          </p:nvSpPr>
          <p:spPr>
            <a:xfrm>
              <a:off x="1631503" y="1949026"/>
              <a:ext cx="5579064" cy="808251"/>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nSpc>
                  <a:spcPct val="150000"/>
                </a:lnSpc>
                <a:defRPr/>
              </a:pPr>
              <a:r>
                <a:rPr lang="zh-CN" altLang="en-US" sz="2000" dirty="0"/>
                <a:t> </a:t>
              </a:r>
              <a:r>
                <a:rPr lang="zh-CN" altLang="en-US" sz="2000" dirty="0">
                  <a:solidFill>
                    <a:srgbClr val="000000"/>
                  </a:solidFill>
                  <a:latin typeface="Arial" panose="020B0604020202020204"/>
                  <a:ea typeface="微软雅黑" panose="020B0503020204020204" charset="-122"/>
                  <a:cs typeface="+mn-ea"/>
                </a:rPr>
                <a:t>标签选择器和标签选择器组合 </a:t>
              </a:r>
            </a:p>
          </p:txBody>
        </p:sp>
        <p:cxnSp>
          <p:nvCxnSpPr>
            <p:cNvPr id="37" name="直接连接符 36">
              <a:extLst>
                <a:ext uri="{FF2B5EF4-FFF2-40B4-BE49-F238E27FC236}">
                  <a16:creationId xmlns:a16="http://schemas.microsoft.com/office/drawing/2014/main" id="{33F0915C-5AD2-EAA5-B7A6-AEB19424161D}"/>
                </a:ext>
              </a:extLst>
            </p:cNvPr>
            <p:cNvCxnSpPr/>
            <p:nvPr/>
          </p:nvCxnSpPr>
          <p:spPr>
            <a:xfrm>
              <a:off x="1133799" y="2703587"/>
              <a:ext cx="5866603"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6627129E-289F-8991-651B-8781F7CAD669}"/>
              </a:ext>
            </a:extLst>
          </p:cNvPr>
          <p:cNvGrpSpPr/>
          <p:nvPr/>
        </p:nvGrpSpPr>
        <p:grpSpPr>
          <a:xfrm>
            <a:off x="6023992" y="3909416"/>
            <a:ext cx="4464495" cy="576064"/>
            <a:chOff x="695400" y="1916832"/>
            <a:chExt cx="6515167" cy="840444"/>
          </a:xfrm>
        </p:grpSpPr>
        <p:grpSp>
          <p:nvGrpSpPr>
            <p:cNvPr id="28" name="组合 27">
              <a:extLst>
                <a:ext uri="{FF2B5EF4-FFF2-40B4-BE49-F238E27FC236}">
                  <a16:creationId xmlns:a16="http://schemas.microsoft.com/office/drawing/2014/main" id="{81A7FF53-0D42-0713-426E-066BFCB86F23}"/>
                </a:ext>
              </a:extLst>
            </p:cNvPr>
            <p:cNvGrpSpPr/>
            <p:nvPr/>
          </p:nvGrpSpPr>
          <p:grpSpPr>
            <a:xfrm>
              <a:off x="695400" y="1916832"/>
              <a:ext cx="1005193" cy="822404"/>
              <a:chOff x="695400" y="1916832"/>
              <a:chExt cx="1005193" cy="822404"/>
            </a:xfrm>
          </p:grpSpPr>
          <p:grpSp>
            <p:nvGrpSpPr>
              <p:cNvPr id="31" name="组合 30">
                <a:extLst>
                  <a:ext uri="{FF2B5EF4-FFF2-40B4-BE49-F238E27FC236}">
                    <a16:creationId xmlns:a16="http://schemas.microsoft.com/office/drawing/2014/main" id="{313A4CE6-D4C8-8BC3-115E-CF20F5AB3AA2}"/>
                  </a:ext>
                </a:extLst>
              </p:cNvPr>
              <p:cNvGrpSpPr/>
              <p:nvPr/>
            </p:nvGrpSpPr>
            <p:grpSpPr>
              <a:xfrm>
                <a:off x="695400" y="1916832"/>
                <a:ext cx="863525" cy="822404"/>
                <a:chOff x="3378200" y="2089150"/>
                <a:chExt cx="633413" cy="603250"/>
              </a:xfrm>
            </p:grpSpPr>
            <p:sp>
              <p:nvSpPr>
                <p:cNvPr id="33" name="MH_Other_1">
                  <a:extLst>
                    <a:ext uri="{FF2B5EF4-FFF2-40B4-BE49-F238E27FC236}">
                      <a16:creationId xmlns:a16="http://schemas.microsoft.com/office/drawing/2014/main" id="{AC3DF3E5-D9FE-E741-FED2-63FB18DF484D}"/>
                    </a:ext>
                  </a:extLst>
                </p:cNvPr>
                <p:cNvSpPr/>
                <p:nvPr/>
              </p:nvSpPr>
              <p:spPr>
                <a:xfrm rot="20249070">
                  <a:off x="3378200" y="2092325"/>
                  <a:ext cx="374650" cy="584200"/>
                </a:xfrm>
                <a:custGeom>
                  <a:avLst/>
                  <a:gdLst>
                    <a:gd name="connsiteX0" fmla="*/ 339776 w 496896"/>
                    <a:gd name="connsiteY0" fmla="*/ 16218 h 773729"/>
                    <a:gd name="connsiteX1" fmla="*/ 482881 w 496896"/>
                    <a:gd name="connsiteY1" fmla="*/ 146392 h 773729"/>
                    <a:gd name="connsiteX2" fmla="*/ 496896 w 496896"/>
                    <a:gd name="connsiteY2" fmla="*/ 175916 h 773729"/>
                    <a:gd name="connsiteX3" fmla="*/ 441859 w 496896"/>
                    <a:gd name="connsiteY3" fmla="*/ 216867 h 773729"/>
                    <a:gd name="connsiteX4" fmla="*/ 234509 w 496896"/>
                    <a:gd name="connsiteY4" fmla="*/ 761884 h 773729"/>
                    <a:gd name="connsiteX5" fmla="*/ 234416 w 496896"/>
                    <a:gd name="connsiteY5" fmla="*/ 773729 h 773729"/>
                    <a:gd name="connsiteX6" fmla="*/ 212938 w 496896"/>
                    <a:gd name="connsiteY6" fmla="*/ 751933 h 773729"/>
                    <a:gd name="connsiteX7" fmla="*/ 111 w 496896"/>
                    <a:gd name="connsiteY7" fmla="*/ 278412 h 773729"/>
                    <a:gd name="connsiteX8" fmla="*/ 10626 w 496896"/>
                    <a:gd name="connsiteY8" fmla="*/ 206487 h 773729"/>
                    <a:gd name="connsiteX9" fmla="*/ 39154 w 496896"/>
                    <a:gd name="connsiteY9" fmla="*/ 146392 h 773729"/>
                    <a:gd name="connsiteX10" fmla="*/ 235109 w 496896"/>
                    <a:gd name="connsiteY10" fmla="*/ 475 h 773729"/>
                    <a:gd name="connsiteX11" fmla="*/ 261017 w 496896"/>
                    <a:gd name="connsiteY11" fmla="*/ 0 h 773729"/>
                    <a:gd name="connsiteX12" fmla="*/ 286926 w 496896"/>
                    <a:gd name="connsiteY12" fmla="*/ 475 h 773729"/>
                    <a:gd name="connsiteX13" fmla="*/ 339776 w 496896"/>
                    <a:gd name="connsiteY13" fmla="*/ 16218 h 77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896" h="773729">
                      <a:moveTo>
                        <a:pt x="339776" y="16218"/>
                      </a:moveTo>
                      <a:cubicBezTo>
                        <a:pt x="392132" y="38547"/>
                        <a:pt x="442215" y="80961"/>
                        <a:pt x="482881" y="146392"/>
                      </a:cubicBezTo>
                      <a:lnTo>
                        <a:pt x="496896" y="175916"/>
                      </a:lnTo>
                      <a:lnTo>
                        <a:pt x="441859" y="216867"/>
                      </a:lnTo>
                      <a:cubicBezTo>
                        <a:pt x="338038" y="315808"/>
                        <a:pt x="253936" y="491203"/>
                        <a:pt x="234509" y="761884"/>
                      </a:cubicBezTo>
                      <a:lnTo>
                        <a:pt x="234416" y="773729"/>
                      </a:lnTo>
                      <a:lnTo>
                        <a:pt x="212938" y="751933"/>
                      </a:lnTo>
                      <a:cubicBezTo>
                        <a:pt x="54669" y="569387"/>
                        <a:pt x="-2892" y="406057"/>
                        <a:pt x="111" y="278412"/>
                      </a:cubicBezTo>
                      <a:lnTo>
                        <a:pt x="10626" y="206487"/>
                      </a:lnTo>
                      <a:lnTo>
                        <a:pt x="39154" y="146392"/>
                      </a:lnTo>
                      <a:cubicBezTo>
                        <a:pt x="93374" y="59151"/>
                        <a:pt x="164338" y="12828"/>
                        <a:pt x="235109" y="475"/>
                      </a:cubicBezTo>
                      <a:lnTo>
                        <a:pt x="261017" y="0"/>
                      </a:lnTo>
                      <a:lnTo>
                        <a:pt x="286926" y="475"/>
                      </a:lnTo>
                      <a:cubicBezTo>
                        <a:pt x="304619" y="3563"/>
                        <a:pt x="322324" y="8774"/>
                        <a:pt x="339776" y="16218"/>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34" name="MH_Other_2">
                  <a:extLst>
                    <a:ext uri="{FF2B5EF4-FFF2-40B4-BE49-F238E27FC236}">
                      <a16:creationId xmlns:a16="http://schemas.microsoft.com/office/drawing/2014/main" id="{07D33ACA-9838-0065-CAAC-87B7921006FD}"/>
                    </a:ext>
                  </a:extLst>
                </p:cNvPr>
                <p:cNvSpPr/>
                <p:nvPr/>
              </p:nvSpPr>
              <p:spPr>
                <a:xfrm rot="1350930" flipH="1">
                  <a:off x="3617913" y="2089150"/>
                  <a:ext cx="393700" cy="603250"/>
                </a:xfrm>
                <a:custGeom>
                  <a:avLst/>
                  <a:gdLst>
                    <a:gd name="connsiteX0" fmla="*/ 261017 w 522034"/>
                    <a:gd name="connsiteY0" fmla="*/ 0 h 800723"/>
                    <a:gd name="connsiteX1" fmla="*/ 286926 w 522034"/>
                    <a:gd name="connsiteY1" fmla="*/ 475 h 800723"/>
                    <a:gd name="connsiteX2" fmla="*/ 482881 w 522034"/>
                    <a:gd name="connsiteY2" fmla="*/ 146392 h 800723"/>
                    <a:gd name="connsiteX3" fmla="*/ 511408 w 522034"/>
                    <a:gd name="connsiteY3" fmla="*/ 206487 h 800723"/>
                    <a:gd name="connsiteX4" fmla="*/ 521923 w 522034"/>
                    <a:gd name="connsiteY4" fmla="*/ 278412 h 800723"/>
                    <a:gd name="connsiteX5" fmla="*/ 309096 w 522034"/>
                    <a:gd name="connsiteY5" fmla="*/ 751933 h 800723"/>
                    <a:gd name="connsiteX6" fmla="*/ 261017 w 522034"/>
                    <a:gd name="connsiteY6" fmla="*/ 800723 h 800723"/>
                    <a:gd name="connsiteX7" fmla="*/ 212938 w 522034"/>
                    <a:gd name="connsiteY7" fmla="*/ 751933 h 800723"/>
                    <a:gd name="connsiteX8" fmla="*/ 111 w 522034"/>
                    <a:gd name="connsiteY8" fmla="*/ 278412 h 800723"/>
                    <a:gd name="connsiteX9" fmla="*/ 10626 w 522034"/>
                    <a:gd name="connsiteY9" fmla="*/ 206487 h 800723"/>
                    <a:gd name="connsiteX10" fmla="*/ 39154 w 522034"/>
                    <a:gd name="connsiteY10" fmla="*/ 146392 h 800723"/>
                    <a:gd name="connsiteX11" fmla="*/ 235109 w 522034"/>
                    <a:gd name="connsiteY11" fmla="*/ 475 h 80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034" h="800723">
                      <a:moveTo>
                        <a:pt x="261017" y="0"/>
                      </a:moveTo>
                      <a:lnTo>
                        <a:pt x="286926" y="475"/>
                      </a:lnTo>
                      <a:cubicBezTo>
                        <a:pt x="357697" y="12828"/>
                        <a:pt x="428660" y="59151"/>
                        <a:pt x="482881" y="146392"/>
                      </a:cubicBezTo>
                      <a:lnTo>
                        <a:pt x="511408" y="206487"/>
                      </a:lnTo>
                      <a:lnTo>
                        <a:pt x="521923" y="278412"/>
                      </a:lnTo>
                      <a:cubicBezTo>
                        <a:pt x="524926" y="406057"/>
                        <a:pt x="467366" y="569387"/>
                        <a:pt x="309096" y="751933"/>
                      </a:cubicBezTo>
                      <a:lnTo>
                        <a:pt x="261017" y="800723"/>
                      </a:lnTo>
                      <a:lnTo>
                        <a:pt x="212938" y="751933"/>
                      </a:lnTo>
                      <a:cubicBezTo>
                        <a:pt x="54669" y="569387"/>
                        <a:pt x="-2892" y="406057"/>
                        <a:pt x="111" y="278412"/>
                      </a:cubicBezTo>
                      <a:lnTo>
                        <a:pt x="10626" y="206487"/>
                      </a:lnTo>
                      <a:lnTo>
                        <a:pt x="39154" y="146392"/>
                      </a:lnTo>
                      <a:cubicBezTo>
                        <a:pt x="93374" y="59151"/>
                        <a:pt x="164338" y="12828"/>
                        <a:pt x="235109" y="475"/>
                      </a:cubicBezTo>
                      <a:close/>
                    </a:path>
                  </a:pathLst>
                </a:cu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000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FFFFFF"/>
                    </a:solidFill>
                    <a:effectLst/>
                    <a:uLnTx/>
                    <a:uFillTx/>
                    <a:latin typeface="方正舒体" panose="02010601030101010101" pitchFamily="2" charset="-122"/>
                    <a:ea typeface="方正舒体" panose="02010601030101010101" pitchFamily="2" charset="-122"/>
                    <a:cs typeface="Arial Unicode MS" panose="020B0604020202020204" pitchFamily="34" charset="-122"/>
                  </a:endParaRPr>
                </a:p>
              </p:txBody>
            </p:sp>
          </p:grpSp>
          <p:sp>
            <p:nvSpPr>
              <p:cNvPr id="32" name="矩形 31">
                <a:extLst>
                  <a:ext uri="{FF2B5EF4-FFF2-40B4-BE49-F238E27FC236}">
                    <a16:creationId xmlns:a16="http://schemas.microsoft.com/office/drawing/2014/main" id="{02A80960-DF8F-662B-F15B-BD57B8642FC4}"/>
                  </a:ext>
                </a:extLst>
              </p:cNvPr>
              <p:cNvSpPr/>
              <p:nvPr/>
            </p:nvSpPr>
            <p:spPr>
              <a:xfrm>
                <a:off x="744881" y="2033006"/>
                <a:ext cx="955712" cy="538834"/>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Calibri" panose="020F0502020204030204"/>
                    <a:ea typeface="微软雅黑" panose="020B0503020204020204" charset="-122"/>
                    <a:cs typeface="+mn-cs"/>
                  </a:rPr>
                  <a:t>（</a:t>
                </a:r>
                <a:r>
                  <a:rPr kumimoji="0" lang="en-US" altLang="zh-CN" sz="1800" b="1" i="0" u="none" strike="noStrike" kern="1200" cap="none" spc="0" normalizeH="0" baseline="0" noProof="0" dirty="0">
                    <a:ln>
                      <a:noFill/>
                    </a:ln>
                    <a:solidFill>
                      <a:srgbClr val="FFFFFF"/>
                    </a:solidFill>
                    <a:effectLst/>
                    <a:uLnTx/>
                    <a:uFillTx/>
                    <a:latin typeface="Calibri" panose="020F0502020204030204"/>
                    <a:ea typeface="微软雅黑" panose="020B0503020204020204" charset="-122"/>
                    <a:cs typeface="+mn-cs"/>
                  </a:rPr>
                  <a:t>2</a:t>
                </a:r>
                <a:r>
                  <a:rPr kumimoji="0" lang="zh-CN" altLang="en-US" sz="1800" b="1" i="0" u="none" strike="noStrike" kern="1200" cap="none" spc="0" normalizeH="0" baseline="0" noProof="0" dirty="0">
                    <a:ln>
                      <a:noFill/>
                    </a:ln>
                    <a:solidFill>
                      <a:srgbClr val="FFFFFF"/>
                    </a:solidFill>
                    <a:effectLst/>
                    <a:uLnTx/>
                    <a:uFillTx/>
                    <a:latin typeface="Calibri" panose="020F0502020204030204"/>
                    <a:ea typeface="微软雅黑" panose="020B0503020204020204" charset="-122"/>
                    <a:cs typeface="+mn-cs"/>
                  </a:rPr>
                  <a:t>）</a:t>
                </a:r>
                <a:endParaRPr kumimoji="0" lang="zh-CN" altLang="en-US" sz="1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sp>
          <p:nvSpPr>
            <p:cNvPr id="29" name="矩形 28">
              <a:extLst>
                <a:ext uri="{FF2B5EF4-FFF2-40B4-BE49-F238E27FC236}">
                  <a16:creationId xmlns:a16="http://schemas.microsoft.com/office/drawing/2014/main" id="{609BE0FA-5D1B-2854-302A-4297816A1385}"/>
                </a:ext>
              </a:extLst>
            </p:cNvPr>
            <p:cNvSpPr/>
            <p:nvPr/>
          </p:nvSpPr>
          <p:spPr>
            <a:xfrm>
              <a:off x="1631503" y="1949026"/>
              <a:ext cx="5579064" cy="808250"/>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nSpc>
                  <a:spcPct val="150000"/>
                </a:lnSpc>
                <a:defRPr/>
              </a:pPr>
              <a:r>
                <a:rPr lang="zh-CN" altLang="en-US" sz="2000" dirty="0"/>
                <a:t>标签选择器和类选择器组合</a:t>
              </a:r>
              <a:endParaRPr lang="zh-CN" altLang="en-US" sz="2000" dirty="0">
                <a:solidFill>
                  <a:srgbClr val="000000"/>
                </a:solidFill>
                <a:latin typeface="Arial" panose="020B0604020202020204"/>
                <a:ea typeface="微软雅黑" panose="020B0503020204020204" charset="-122"/>
                <a:cs typeface="+mn-ea"/>
              </a:endParaRPr>
            </a:p>
          </p:txBody>
        </p:sp>
        <p:cxnSp>
          <p:nvCxnSpPr>
            <p:cNvPr id="30" name="直接连接符 29">
              <a:extLst>
                <a:ext uri="{FF2B5EF4-FFF2-40B4-BE49-F238E27FC236}">
                  <a16:creationId xmlns:a16="http://schemas.microsoft.com/office/drawing/2014/main" id="{513F7E03-D7B1-39F8-EAAB-8C36B4645C99}"/>
                </a:ext>
              </a:extLst>
            </p:cNvPr>
            <p:cNvCxnSpPr/>
            <p:nvPr/>
          </p:nvCxnSpPr>
          <p:spPr>
            <a:xfrm>
              <a:off x="1133799" y="2703587"/>
              <a:ext cx="5866603"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33784525-87BC-1994-AA24-DB1C62C32900}"/>
              </a:ext>
            </a:extLst>
          </p:cNvPr>
          <p:cNvGrpSpPr/>
          <p:nvPr/>
        </p:nvGrpSpPr>
        <p:grpSpPr>
          <a:xfrm>
            <a:off x="1016695" y="4989537"/>
            <a:ext cx="4464495" cy="563699"/>
            <a:chOff x="695400" y="1916832"/>
            <a:chExt cx="6515167" cy="822404"/>
          </a:xfrm>
        </p:grpSpPr>
        <p:grpSp>
          <p:nvGrpSpPr>
            <p:cNvPr id="7" name="组合 6">
              <a:extLst>
                <a:ext uri="{FF2B5EF4-FFF2-40B4-BE49-F238E27FC236}">
                  <a16:creationId xmlns:a16="http://schemas.microsoft.com/office/drawing/2014/main" id="{81B537DB-2052-2005-BCDD-F571DA419C66}"/>
                </a:ext>
              </a:extLst>
            </p:cNvPr>
            <p:cNvGrpSpPr/>
            <p:nvPr/>
          </p:nvGrpSpPr>
          <p:grpSpPr>
            <a:xfrm>
              <a:off x="695400" y="1916832"/>
              <a:ext cx="1005193" cy="822404"/>
              <a:chOff x="695400" y="1916832"/>
              <a:chExt cx="1005193" cy="822404"/>
            </a:xfrm>
          </p:grpSpPr>
          <p:grpSp>
            <p:nvGrpSpPr>
              <p:cNvPr id="24" name="组合 23">
                <a:extLst>
                  <a:ext uri="{FF2B5EF4-FFF2-40B4-BE49-F238E27FC236}">
                    <a16:creationId xmlns:a16="http://schemas.microsoft.com/office/drawing/2014/main" id="{6821736C-59DF-1C2F-752E-C63A672D6D91}"/>
                  </a:ext>
                </a:extLst>
              </p:cNvPr>
              <p:cNvGrpSpPr/>
              <p:nvPr/>
            </p:nvGrpSpPr>
            <p:grpSpPr>
              <a:xfrm>
                <a:off x="695400" y="1916832"/>
                <a:ext cx="863525" cy="822404"/>
                <a:chOff x="3378200" y="2089150"/>
                <a:chExt cx="633413" cy="603250"/>
              </a:xfrm>
            </p:grpSpPr>
            <p:sp>
              <p:nvSpPr>
                <p:cNvPr id="26" name="MH_Other_1">
                  <a:extLst>
                    <a:ext uri="{FF2B5EF4-FFF2-40B4-BE49-F238E27FC236}">
                      <a16:creationId xmlns:a16="http://schemas.microsoft.com/office/drawing/2014/main" id="{7086D97C-BE59-86DA-1977-CCCD90983256}"/>
                    </a:ext>
                  </a:extLst>
                </p:cNvPr>
                <p:cNvSpPr/>
                <p:nvPr/>
              </p:nvSpPr>
              <p:spPr>
                <a:xfrm rot="20249070">
                  <a:off x="3378200" y="2092325"/>
                  <a:ext cx="374650" cy="584200"/>
                </a:xfrm>
                <a:custGeom>
                  <a:avLst/>
                  <a:gdLst>
                    <a:gd name="connsiteX0" fmla="*/ 339776 w 496896"/>
                    <a:gd name="connsiteY0" fmla="*/ 16218 h 773729"/>
                    <a:gd name="connsiteX1" fmla="*/ 482881 w 496896"/>
                    <a:gd name="connsiteY1" fmla="*/ 146392 h 773729"/>
                    <a:gd name="connsiteX2" fmla="*/ 496896 w 496896"/>
                    <a:gd name="connsiteY2" fmla="*/ 175916 h 773729"/>
                    <a:gd name="connsiteX3" fmla="*/ 441859 w 496896"/>
                    <a:gd name="connsiteY3" fmla="*/ 216867 h 773729"/>
                    <a:gd name="connsiteX4" fmla="*/ 234509 w 496896"/>
                    <a:gd name="connsiteY4" fmla="*/ 761884 h 773729"/>
                    <a:gd name="connsiteX5" fmla="*/ 234416 w 496896"/>
                    <a:gd name="connsiteY5" fmla="*/ 773729 h 773729"/>
                    <a:gd name="connsiteX6" fmla="*/ 212938 w 496896"/>
                    <a:gd name="connsiteY6" fmla="*/ 751933 h 773729"/>
                    <a:gd name="connsiteX7" fmla="*/ 111 w 496896"/>
                    <a:gd name="connsiteY7" fmla="*/ 278412 h 773729"/>
                    <a:gd name="connsiteX8" fmla="*/ 10626 w 496896"/>
                    <a:gd name="connsiteY8" fmla="*/ 206487 h 773729"/>
                    <a:gd name="connsiteX9" fmla="*/ 39154 w 496896"/>
                    <a:gd name="connsiteY9" fmla="*/ 146392 h 773729"/>
                    <a:gd name="connsiteX10" fmla="*/ 235109 w 496896"/>
                    <a:gd name="connsiteY10" fmla="*/ 475 h 773729"/>
                    <a:gd name="connsiteX11" fmla="*/ 261017 w 496896"/>
                    <a:gd name="connsiteY11" fmla="*/ 0 h 773729"/>
                    <a:gd name="connsiteX12" fmla="*/ 286926 w 496896"/>
                    <a:gd name="connsiteY12" fmla="*/ 475 h 773729"/>
                    <a:gd name="connsiteX13" fmla="*/ 339776 w 496896"/>
                    <a:gd name="connsiteY13" fmla="*/ 16218 h 77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896" h="773729">
                      <a:moveTo>
                        <a:pt x="339776" y="16218"/>
                      </a:moveTo>
                      <a:cubicBezTo>
                        <a:pt x="392132" y="38547"/>
                        <a:pt x="442215" y="80961"/>
                        <a:pt x="482881" y="146392"/>
                      </a:cubicBezTo>
                      <a:lnTo>
                        <a:pt x="496896" y="175916"/>
                      </a:lnTo>
                      <a:lnTo>
                        <a:pt x="441859" y="216867"/>
                      </a:lnTo>
                      <a:cubicBezTo>
                        <a:pt x="338038" y="315808"/>
                        <a:pt x="253936" y="491203"/>
                        <a:pt x="234509" y="761884"/>
                      </a:cubicBezTo>
                      <a:lnTo>
                        <a:pt x="234416" y="773729"/>
                      </a:lnTo>
                      <a:lnTo>
                        <a:pt x="212938" y="751933"/>
                      </a:lnTo>
                      <a:cubicBezTo>
                        <a:pt x="54669" y="569387"/>
                        <a:pt x="-2892" y="406057"/>
                        <a:pt x="111" y="278412"/>
                      </a:cubicBezTo>
                      <a:lnTo>
                        <a:pt x="10626" y="206487"/>
                      </a:lnTo>
                      <a:lnTo>
                        <a:pt x="39154" y="146392"/>
                      </a:lnTo>
                      <a:cubicBezTo>
                        <a:pt x="93374" y="59151"/>
                        <a:pt x="164338" y="12828"/>
                        <a:pt x="235109" y="475"/>
                      </a:cubicBezTo>
                      <a:lnTo>
                        <a:pt x="261017" y="0"/>
                      </a:lnTo>
                      <a:lnTo>
                        <a:pt x="286926" y="475"/>
                      </a:lnTo>
                      <a:cubicBezTo>
                        <a:pt x="304619" y="3563"/>
                        <a:pt x="322324" y="8774"/>
                        <a:pt x="339776" y="16218"/>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7" name="MH_Other_2">
                  <a:extLst>
                    <a:ext uri="{FF2B5EF4-FFF2-40B4-BE49-F238E27FC236}">
                      <a16:creationId xmlns:a16="http://schemas.microsoft.com/office/drawing/2014/main" id="{9C011B10-E797-E43E-826F-BABBC3B3F130}"/>
                    </a:ext>
                  </a:extLst>
                </p:cNvPr>
                <p:cNvSpPr/>
                <p:nvPr/>
              </p:nvSpPr>
              <p:spPr>
                <a:xfrm rot="1350930" flipH="1">
                  <a:off x="3617913" y="2089150"/>
                  <a:ext cx="393700" cy="603250"/>
                </a:xfrm>
                <a:custGeom>
                  <a:avLst/>
                  <a:gdLst>
                    <a:gd name="connsiteX0" fmla="*/ 261017 w 522034"/>
                    <a:gd name="connsiteY0" fmla="*/ 0 h 800723"/>
                    <a:gd name="connsiteX1" fmla="*/ 286926 w 522034"/>
                    <a:gd name="connsiteY1" fmla="*/ 475 h 800723"/>
                    <a:gd name="connsiteX2" fmla="*/ 482881 w 522034"/>
                    <a:gd name="connsiteY2" fmla="*/ 146392 h 800723"/>
                    <a:gd name="connsiteX3" fmla="*/ 511408 w 522034"/>
                    <a:gd name="connsiteY3" fmla="*/ 206487 h 800723"/>
                    <a:gd name="connsiteX4" fmla="*/ 521923 w 522034"/>
                    <a:gd name="connsiteY4" fmla="*/ 278412 h 800723"/>
                    <a:gd name="connsiteX5" fmla="*/ 309096 w 522034"/>
                    <a:gd name="connsiteY5" fmla="*/ 751933 h 800723"/>
                    <a:gd name="connsiteX6" fmla="*/ 261017 w 522034"/>
                    <a:gd name="connsiteY6" fmla="*/ 800723 h 800723"/>
                    <a:gd name="connsiteX7" fmla="*/ 212938 w 522034"/>
                    <a:gd name="connsiteY7" fmla="*/ 751933 h 800723"/>
                    <a:gd name="connsiteX8" fmla="*/ 111 w 522034"/>
                    <a:gd name="connsiteY8" fmla="*/ 278412 h 800723"/>
                    <a:gd name="connsiteX9" fmla="*/ 10626 w 522034"/>
                    <a:gd name="connsiteY9" fmla="*/ 206487 h 800723"/>
                    <a:gd name="connsiteX10" fmla="*/ 39154 w 522034"/>
                    <a:gd name="connsiteY10" fmla="*/ 146392 h 800723"/>
                    <a:gd name="connsiteX11" fmla="*/ 235109 w 522034"/>
                    <a:gd name="connsiteY11" fmla="*/ 475 h 80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034" h="800723">
                      <a:moveTo>
                        <a:pt x="261017" y="0"/>
                      </a:moveTo>
                      <a:lnTo>
                        <a:pt x="286926" y="475"/>
                      </a:lnTo>
                      <a:cubicBezTo>
                        <a:pt x="357697" y="12828"/>
                        <a:pt x="428660" y="59151"/>
                        <a:pt x="482881" y="146392"/>
                      </a:cubicBezTo>
                      <a:lnTo>
                        <a:pt x="511408" y="206487"/>
                      </a:lnTo>
                      <a:lnTo>
                        <a:pt x="521923" y="278412"/>
                      </a:lnTo>
                      <a:cubicBezTo>
                        <a:pt x="524926" y="406057"/>
                        <a:pt x="467366" y="569387"/>
                        <a:pt x="309096" y="751933"/>
                      </a:cubicBezTo>
                      <a:lnTo>
                        <a:pt x="261017" y="800723"/>
                      </a:lnTo>
                      <a:lnTo>
                        <a:pt x="212938" y="751933"/>
                      </a:lnTo>
                      <a:cubicBezTo>
                        <a:pt x="54669" y="569387"/>
                        <a:pt x="-2892" y="406057"/>
                        <a:pt x="111" y="278412"/>
                      </a:cubicBezTo>
                      <a:lnTo>
                        <a:pt x="10626" y="206487"/>
                      </a:lnTo>
                      <a:lnTo>
                        <a:pt x="39154" y="146392"/>
                      </a:lnTo>
                      <a:cubicBezTo>
                        <a:pt x="93374" y="59151"/>
                        <a:pt x="164338" y="12828"/>
                        <a:pt x="235109" y="475"/>
                      </a:cubicBezTo>
                      <a:close/>
                    </a:path>
                  </a:pathLst>
                </a:cu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000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FFFFFF"/>
                    </a:solidFill>
                    <a:effectLst/>
                    <a:uLnTx/>
                    <a:uFillTx/>
                    <a:latin typeface="方正舒体" panose="02010601030101010101" pitchFamily="2" charset="-122"/>
                    <a:ea typeface="方正舒体" panose="02010601030101010101" pitchFamily="2" charset="-122"/>
                    <a:cs typeface="Arial Unicode MS" panose="020B0604020202020204" pitchFamily="34" charset="-122"/>
                  </a:endParaRPr>
                </a:p>
              </p:txBody>
            </p:sp>
          </p:grpSp>
          <p:sp>
            <p:nvSpPr>
              <p:cNvPr id="25" name="矩形 24">
                <a:extLst>
                  <a:ext uri="{FF2B5EF4-FFF2-40B4-BE49-F238E27FC236}">
                    <a16:creationId xmlns:a16="http://schemas.microsoft.com/office/drawing/2014/main" id="{D6540857-FE57-E30B-AE1A-D58BBCA5BE1D}"/>
                  </a:ext>
                </a:extLst>
              </p:cNvPr>
              <p:cNvSpPr/>
              <p:nvPr/>
            </p:nvSpPr>
            <p:spPr>
              <a:xfrm>
                <a:off x="744881" y="2033006"/>
                <a:ext cx="955712" cy="538834"/>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Calibri" panose="020F0502020204030204"/>
                    <a:ea typeface="微软雅黑" panose="020B0503020204020204" charset="-122"/>
                    <a:cs typeface="+mn-cs"/>
                  </a:rPr>
                  <a:t>（</a:t>
                </a:r>
                <a:r>
                  <a:rPr kumimoji="0" lang="en-US" altLang="zh-CN" sz="1800" b="1" i="0" u="none" strike="noStrike" kern="1200" cap="none" spc="0" normalizeH="0" baseline="0" noProof="0" dirty="0">
                    <a:ln>
                      <a:noFill/>
                    </a:ln>
                    <a:solidFill>
                      <a:srgbClr val="FFFFFF"/>
                    </a:solidFill>
                    <a:effectLst/>
                    <a:uLnTx/>
                    <a:uFillTx/>
                    <a:latin typeface="Calibri" panose="020F0502020204030204"/>
                    <a:ea typeface="微软雅黑" panose="020B0503020204020204" charset="-122"/>
                    <a:cs typeface="+mn-cs"/>
                  </a:rPr>
                  <a:t>3</a:t>
                </a:r>
                <a:r>
                  <a:rPr kumimoji="0" lang="zh-CN" altLang="en-US" sz="1800" b="1" i="0" u="none" strike="noStrike" kern="1200" cap="none" spc="0" normalizeH="0" baseline="0" noProof="0" dirty="0">
                    <a:ln>
                      <a:noFill/>
                    </a:ln>
                    <a:solidFill>
                      <a:srgbClr val="FFFFFF"/>
                    </a:solidFill>
                    <a:effectLst/>
                    <a:uLnTx/>
                    <a:uFillTx/>
                    <a:latin typeface="Calibri" panose="020F0502020204030204"/>
                    <a:ea typeface="微软雅黑" panose="020B0503020204020204" charset="-122"/>
                    <a:cs typeface="+mn-cs"/>
                  </a:rPr>
                  <a:t>）</a:t>
                </a:r>
                <a:endParaRPr kumimoji="0" lang="zh-CN" altLang="en-US" sz="1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sp>
          <p:nvSpPr>
            <p:cNvPr id="8" name="矩形 7">
              <a:extLst>
                <a:ext uri="{FF2B5EF4-FFF2-40B4-BE49-F238E27FC236}">
                  <a16:creationId xmlns:a16="http://schemas.microsoft.com/office/drawing/2014/main" id="{E536DD63-016E-4F04-122A-CDB810D0019E}"/>
                </a:ext>
              </a:extLst>
            </p:cNvPr>
            <p:cNvSpPr/>
            <p:nvPr/>
          </p:nvSpPr>
          <p:spPr>
            <a:xfrm>
              <a:off x="1631503" y="1949026"/>
              <a:ext cx="5579064" cy="728174"/>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nSpc>
                  <a:spcPct val="150000"/>
                </a:lnSpc>
                <a:defRPr/>
              </a:pPr>
              <a:r>
                <a:rPr lang="zh-CN" altLang="en-US" sz="2000" dirty="0">
                  <a:solidFill>
                    <a:srgbClr val="000000"/>
                  </a:solidFill>
                  <a:latin typeface="Arial" panose="020B0604020202020204"/>
                  <a:ea typeface="微软雅黑" panose="020B0503020204020204" charset="-122"/>
                  <a:cs typeface="+mn-ea"/>
                </a:rPr>
                <a:t>标签选择器和</a:t>
              </a:r>
              <a:r>
                <a:rPr lang="en-US" altLang="zh-CN" sz="2000" dirty="0">
                  <a:solidFill>
                    <a:srgbClr val="000000"/>
                  </a:solidFill>
                  <a:latin typeface="Arial" panose="020B0604020202020204"/>
                  <a:ea typeface="微软雅黑" panose="020B0503020204020204" charset="-122"/>
                  <a:cs typeface="+mn-ea"/>
                </a:rPr>
                <a:t>id</a:t>
              </a:r>
              <a:r>
                <a:rPr lang="zh-CN" altLang="en-US" sz="2000" dirty="0">
                  <a:solidFill>
                    <a:srgbClr val="000000"/>
                  </a:solidFill>
                  <a:latin typeface="Arial" panose="020B0604020202020204"/>
                  <a:ea typeface="微软雅黑" panose="020B0503020204020204" charset="-122"/>
                  <a:cs typeface="+mn-ea"/>
                </a:rPr>
                <a:t>选择器组合</a:t>
              </a:r>
            </a:p>
          </p:txBody>
        </p:sp>
        <p:cxnSp>
          <p:nvCxnSpPr>
            <p:cNvPr id="23" name="直接连接符 22">
              <a:extLst>
                <a:ext uri="{FF2B5EF4-FFF2-40B4-BE49-F238E27FC236}">
                  <a16:creationId xmlns:a16="http://schemas.microsoft.com/office/drawing/2014/main" id="{C7AACFF3-A5B6-F19E-2299-438147DAA5F2}"/>
                </a:ext>
              </a:extLst>
            </p:cNvPr>
            <p:cNvCxnSpPr/>
            <p:nvPr/>
          </p:nvCxnSpPr>
          <p:spPr>
            <a:xfrm>
              <a:off x="1133799" y="2703587"/>
              <a:ext cx="5866603"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8011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8">
            <a:extLst>
              <a:ext uri="{FF2B5EF4-FFF2-40B4-BE49-F238E27FC236}">
                <a16:creationId xmlns:a16="http://schemas.microsoft.com/office/drawing/2014/main" id="{0FFCCE52-81D4-C26E-5A3E-4AD3E57D9410}"/>
              </a:ext>
            </a:extLst>
          </p:cNvPr>
          <p:cNvSpPr txBox="1"/>
          <p:nvPr/>
        </p:nvSpPr>
        <p:spPr>
          <a:xfrm>
            <a:off x="1680578" y="1817384"/>
            <a:ext cx="8644578" cy="2872375"/>
          </a:xfrm>
          <a:prstGeom prst="rect">
            <a:avLst/>
          </a:prstGeom>
          <a:noFill/>
        </p:spPr>
        <p:txBody>
          <a:bodyPr wrap="square" lIns="91428" tIns="45713" rIns="91428" bIns="45713" rtlCol="0">
            <a:spAutoFit/>
          </a:bodyPr>
          <a:lstStyle/>
          <a:p>
            <a:pPr lvl="0" algn="ctr">
              <a:lnSpc>
                <a:spcPct val="150000"/>
              </a:lnSpc>
              <a:defRPr/>
            </a:pPr>
            <a:r>
              <a:rPr lang="zh-CN" altLang="en-US" sz="6400" b="1" dirty="0">
                <a:solidFill>
                  <a:srgbClr val="0070C0"/>
                </a:solidFill>
                <a:latin typeface="Times New Roman" panose="02020603050405020304"/>
                <a:ea typeface="微软雅黑" panose="020B0503020204020204" charset="-122"/>
                <a:cs typeface="+mn-ea"/>
                <a:sym typeface="+mn-lt"/>
              </a:rPr>
              <a:t>第</a:t>
            </a:r>
            <a:r>
              <a:rPr lang="en-US" altLang="zh-CN" sz="6400" b="1" dirty="0">
                <a:solidFill>
                  <a:srgbClr val="0070C0"/>
                </a:solidFill>
                <a:latin typeface="Times New Roman" panose="02020603050405020304"/>
                <a:ea typeface="微软雅黑" panose="020B0503020204020204" charset="-122"/>
                <a:cs typeface="+mn-ea"/>
                <a:sym typeface="+mn-lt"/>
              </a:rPr>
              <a:t>03</a:t>
            </a:r>
            <a:r>
              <a:rPr lang="zh-CN" altLang="en-US" sz="6400" b="1" dirty="0">
                <a:solidFill>
                  <a:srgbClr val="0070C0"/>
                </a:solidFill>
                <a:latin typeface="Times New Roman" panose="02020603050405020304"/>
                <a:ea typeface="微软雅黑" panose="020B0503020204020204" charset="-122"/>
                <a:cs typeface="+mn-ea"/>
                <a:sym typeface="+mn-lt"/>
              </a:rPr>
              <a:t>章</a:t>
            </a:r>
            <a:endParaRPr lang="en-US" altLang="zh-CN" sz="6400" b="1" dirty="0">
              <a:solidFill>
                <a:srgbClr val="0070C0"/>
              </a:solidFill>
              <a:latin typeface="Times New Roman" panose="02020603050405020304"/>
              <a:ea typeface="微软雅黑" panose="020B0503020204020204" charset="-122"/>
              <a:cs typeface="+mn-ea"/>
              <a:sym typeface="+mn-lt"/>
            </a:endParaRPr>
          </a:p>
          <a:p>
            <a:pPr lvl="0" algn="ctr">
              <a:lnSpc>
                <a:spcPct val="150000"/>
              </a:lnSpc>
              <a:defRPr/>
            </a:pPr>
            <a:r>
              <a:rPr lang="en-US" altLang="zh-CN" sz="6400" b="1" dirty="0">
                <a:solidFill>
                  <a:srgbClr val="0070C0"/>
                </a:solidFill>
                <a:latin typeface="Times New Roman" panose="02020603050405020304"/>
                <a:ea typeface="微软雅黑" panose="020B0503020204020204" charset="-122"/>
                <a:cs typeface="+mn-ea"/>
                <a:sym typeface="+mn-lt"/>
              </a:rPr>
              <a:t>CSS</a:t>
            </a:r>
            <a:r>
              <a:rPr lang="zh-CN" altLang="en-US" sz="6400" b="1" dirty="0">
                <a:solidFill>
                  <a:srgbClr val="0070C0"/>
                </a:solidFill>
                <a:latin typeface="Times New Roman" panose="02020603050405020304"/>
                <a:ea typeface="微软雅黑" panose="020B0503020204020204" charset="-122"/>
                <a:cs typeface="+mn-ea"/>
                <a:sym typeface="+mn-lt"/>
              </a:rPr>
              <a:t>样式表</a:t>
            </a:r>
            <a:endParaRPr kumimoji="0" lang="zh-CN" altLang="en-US" sz="6400" b="1" i="0" u="none" strike="noStrike" kern="1200" cap="none" spc="0" normalizeH="0" baseline="0" noProof="0" dirty="0">
              <a:ln>
                <a:noFill/>
              </a:ln>
              <a:solidFill>
                <a:srgbClr val="0070C0"/>
              </a:solidFill>
              <a:effectLst/>
              <a:uLnTx/>
              <a:uFillTx/>
              <a:latin typeface="Times New Roman" panose="02020603050405020304"/>
              <a:ea typeface="微软雅黑" panose="020B0503020204020204" charset="-122"/>
              <a:cs typeface="+mn-ea"/>
              <a:sym typeface="+mn-lt"/>
            </a:endParaRPr>
          </a:p>
        </p:txBody>
      </p:sp>
      <p:cxnSp>
        <p:nvCxnSpPr>
          <p:cNvPr id="29" name="直接连接符 28">
            <a:extLst>
              <a:ext uri="{FF2B5EF4-FFF2-40B4-BE49-F238E27FC236}">
                <a16:creationId xmlns:a16="http://schemas.microsoft.com/office/drawing/2014/main" id="{C412EB86-C9FF-4E59-2BBC-61A7CBE329F2}"/>
              </a:ext>
            </a:extLst>
          </p:cNvPr>
          <p:cNvCxnSpPr>
            <a:cxnSpLocks/>
          </p:cNvCxnSpPr>
          <p:nvPr/>
        </p:nvCxnSpPr>
        <p:spPr>
          <a:xfrm>
            <a:off x="2195891" y="4689759"/>
            <a:ext cx="812926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90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5000"/>
                                  </p:iterate>
                                  <p:childTnLst>
                                    <p:set>
                                      <p:cBhvr>
                                        <p:cTn id="6" dur="1" fill="hold">
                                          <p:stCondLst>
                                            <p:cond delay="0"/>
                                          </p:stCondLst>
                                        </p:cTn>
                                        <p:tgtEl>
                                          <p:spTgt spid="28"/>
                                        </p:tgtEl>
                                        <p:attrNameLst>
                                          <p:attrName>style.visibility</p:attrName>
                                        </p:attrNameLst>
                                      </p:cBhvr>
                                      <p:to>
                                        <p:strVal val="visible"/>
                                      </p:to>
                                    </p:set>
                                    <p:anim calcmode="lin" valueType="num">
                                      <p:cBhvr>
                                        <p:cTn id="7" dur="75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8" dur="750" fill="hold"/>
                                        <p:tgtEl>
                                          <p:spTgt spid="28"/>
                                        </p:tgtEl>
                                        <p:attrNameLst>
                                          <p:attrName>ppt_y</p:attrName>
                                        </p:attrNameLst>
                                      </p:cBhvr>
                                      <p:tavLst>
                                        <p:tav tm="0">
                                          <p:val>
                                            <p:strVal val="#ppt_y"/>
                                          </p:val>
                                        </p:tav>
                                        <p:tav tm="100000">
                                          <p:val>
                                            <p:strVal val="#ppt_y"/>
                                          </p:val>
                                        </p:tav>
                                      </p:tavLst>
                                    </p:anim>
                                    <p:anim calcmode="lin" valueType="num">
                                      <p:cBhvr>
                                        <p:cTn id="9" dur="75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0" dur="75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750" tmFilter="0,0; .5, 1; 1, 1"/>
                                        <p:tgtEl>
                                          <p:spTgt spid="28"/>
                                        </p:tgtEl>
                                      </p:cBhvr>
                                    </p:animEffect>
                                  </p:childTnLst>
                                </p:cTn>
                              </p:par>
                            </p:childTnLst>
                          </p:cTn>
                        </p:par>
                        <p:par>
                          <p:cTn id="12" fill="hold">
                            <p:stCondLst>
                              <p:cond delay="1763"/>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grpSp>
        <p:nvGrpSpPr>
          <p:cNvPr id="3" name="组合 2">
            <a:extLst>
              <a:ext uri="{FF2B5EF4-FFF2-40B4-BE49-F238E27FC236}">
                <a16:creationId xmlns:a16="http://schemas.microsoft.com/office/drawing/2014/main" id="{625C6A43-8158-1E1D-A9F8-0DB33FFD6941}"/>
              </a:ext>
            </a:extLst>
          </p:cNvPr>
          <p:cNvGrpSpPr/>
          <p:nvPr/>
        </p:nvGrpSpPr>
        <p:grpSpPr>
          <a:xfrm>
            <a:off x="802504" y="1255798"/>
            <a:ext cx="3069509" cy="1185769"/>
            <a:chOff x="745212" y="5660508"/>
            <a:chExt cx="3792683" cy="1185769"/>
          </a:xfrm>
        </p:grpSpPr>
        <p:sp>
          <p:nvSpPr>
            <p:cNvPr id="4" name="矩形 3">
              <a:extLst>
                <a:ext uri="{FF2B5EF4-FFF2-40B4-BE49-F238E27FC236}">
                  <a16:creationId xmlns:a16="http://schemas.microsoft.com/office/drawing/2014/main" id="{955D0B7C-F2B7-9CB1-2068-D7A3BF55F0B7}"/>
                </a:ext>
              </a:extLst>
            </p:cNvPr>
            <p:cNvSpPr/>
            <p:nvPr/>
          </p:nvSpPr>
          <p:spPr>
            <a:xfrm>
              <a:off x="892322" y="6340518"/>
              <a:ext cx="3069509" cy="400110"/>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lvl="0" algn="ctr" defTabSz="914400">
                <a:buClr>
                  <a:srgbClr val="660066"/>
                </a:buClr>
                <a:buSzPct val="70000"/>
                <a:defRPr/>
              </a:pPr>
              <a:r>
                <a:rPr lang="en-US" altLang="zh-CN" sz="2000" dirty="0">
                  <a:latin typeface="Calibri" panose="020F0502020204030204"/>
                  <a:ea typeface="微软雅黑" panose="020B0503020204020204" charset="-122"/>
                </a:rPr>
                <a:t>h1 </a:t>
              </a:r>
              <a:r>
                <a:rPr lang="en-US" altLang="zh-CN" sz="2000" dirty="0" err="1">
                  <a:latin typeface="Calibri" panose="020F0502020204030204"/>
                  <a:ea typeface="微软雅黑" panose="020B0503020204020204" charset="-122"/>
                </a:rPr>
                <a:t>em</a:t>
              </a:r>
              <a:r>
                <a:rPr lang="en-US" altLang="zh-CN" sz="2000" dirty="0">
                  <a:latin typeface="Calibri" panose="020F0502020204030204"/>
                  <a:ea typeface="微软雅黑" panose="020B0503020204020204" charset="-122"/>
                </a:rPr>
                <a:t> {</a:t>
              </a:r>
              <a:r>
                <a:rPr lang="en-US" altLang="zh-CN" sz="2000" dirty="0" err="1">
                  <a:latin typeface="Calibri" panose="020F0502020204030204"/>
                  <a:ea typeface="微软雅黑" panose="020B0503020204020204" charset="-122"/>
                </a:rPr>
                <a:t>color:red</a:t>
              </a:r>
              <a:r>
                <a:rPr lang="en-US" altLang="zh-CN" sz="2000" dirty="0">
                  <a:latin typeface="Calibri" panose="020F0502020204030204"/>
                  <a:ea typeface="微软雅黑" panose="020B0503020204020204" charset="-122"/>
                </a:rPr>
                <a:t>;}</a:t>
              </a:r>
              <a:endParaRPr lang="zh-CN" altLang="en-US" sz="2000" dirty="0">
                <a:latin typeface="Calibri" panose="020F0502020204030204"/>
                <a:ea typeface="微软雅黑" panose="020B0503020204020204" charset="-122"/>
              </a:endParaRPr>
            </a:p>
          </p:txBody>
        </p:sp>
        <p:grpSp>
          <p:nvGrpSpPr>
            <p:cNvPr id="5" name="组合 4">
              <a:extLst>
                <a:ext uri="{FF2B5EF4-FFF2-40B4-BE49-F238E27FC236}">
                  <a16:creationId xmlns:a16="http://schemas.microsoft.com/office/drawing/2014/main" id="{690D3B56-E2F0-FA78-BA10-5B3D69BFFB7B}"/>
                </a:ext>
              </a:extLst>
            </p:cNvPr>
            <p:cNvGrpSpPr/>
            <p:nvPr/>
          </p:nvGrpSpPr>
          <p:grpSpPr>
            <a:xfrm>
              <a:off x="745212" y="5660508"/>
              <a:ext cx="2710901" cy="725915"/>
              <a:chOff x="1012420" y="1158393"/>
              <a:chExt cx="3215026" cy="860908"/>
            </a:xfrm>
          </p:grpSpPr>
          <p:grpSp>
            <p:nvGrpSpPr>
              <p:cNvPr id="7" name="组合 6">
                <a:extLst>
                  <a:ext uri="{FF2B5EF4-FFF2-40B4-BE49-F238E27FC236}">
                    <a16:creationId xmlns:a16="http://schemas.microsoft.com/office/drawing/2014/main" id="{C91F0513-FA89-E789-F407-FDEB00E50C61}"/>
                  </a:ext>
                </a:extLst>
              </p:cNvPr>
              <p:cNvGrpSpPr/>
              <p:nvPr/>
            </p:nvGrpSpPr>
            <p:grpSpPr>
              <a:xfrm>
                <a:off x="1012420" y="1158393"/>
                <a:ext cx="3215026" cy="860908"/>
                <a:chOff x="373958" y="325894"/>
                <a:chExt cx="3215026" cy="1248647"/>
              </a:xfrm>
            </p:grpSpPr>
            <p:cxnSp>
              <p:nvCxnSpPr>
                <p:cNvPr id="23" name="直接连接符 22">
                  <a:extLst>
                    <a:ext uri="{FF2B5EF4-FFF2-40B4-BE49-F238E27FC236}">
                      <a16:creationId xmlns:a16="http://schemas.microsoft.com/office/drawing/2014/main" id="{0C75BFB6-E2F0-5AA9-C3B3-F6C455A53B87}"/>
                    </a:ext>
                  </a:extLst>
                </p:cNvPr>
                <p:cNvCxnSpPr/>
                <p:nvPr/>
              </p:nvCxnSpPr>
              <p:spPr>
                <a:xfrm>
                  <a:off x="796414" y="325894"/>
                  <a:ext cx="0" cy="124864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4" name="组合 23">
                  <a:extLst>
                    <a:ext uri="{FF2B5EF4-FFF2-40B4-BE49-F238E27FC236}">
                      <a16:creationId xmlns:a16="http://schemas.microsoft.com/office/drawing/2014/main" id="{26499554-0F40-8FF6-D38D-BA6746F0D4EC}"/>
                    </a:ext>
                  </a:extLst>
                </p:cNvPr>
                <p:cNvGrpSpPr/>
                <p:nvPr/>
              </p:nvGrpSpPr>
              <p:grpSpPr>
                <a:xfrm>
                  <a:off x="373958" y="370139"/>
                  <a:ext cx="3215026" cy="908958"/>
                  <a:chOff x="4111564" y="2228672"/>
                  <a:chExt cx="6562675" cy="1855409"/>
                </a:xfrm>
              </p:grpSpPr>
              <p:sp>
                <p:nvSpPr>
                  <p:cNvPr id="25" name="任意多边形 43">
                    <a:extLst>
                      <a:ext uri="{FF2B5EF4-FFF2-40B4-BE49-F238E27FC236}">
                        <a16:creationId xmlns:a16="http://schemas.microsoft.com/office/drawing/2014/main" id="{093006A4-CCFA-307F-FD92-70AFEEBB0595}"/>
                      </a:ext>
                    </a:extLst>
                  </p:cNvPr>
                  <p:cNvSpPr/>
                  <p:nvPr/>
                </p:nvSpPr>
                <p:spPr>
                  <a:xfrm rot="1583980">
                    <a:off x="4111564" y="3316059"/>
                    <a:ext cx="1090371" cy="768022"/>
                  </a:xfrm>
                  <a:custGeom>
                    <a:avLst/>
                    <a:gdLst>
                      <a:gd name="connsiteX0" fmla="*/ 0 w 1090371"/>
                      <a:gd name="connsiteY0" fmla="*/ 352009 h 768022"/>
                      <a:gd name="connsiteX1" fmla="*/ 709127 w 1090371"/>
                      <a:gd name="connsiteY1" fmla="*/ 0 h 768022"/>
                      <a:gd name="connsiteX2" fmla="*/ 1090371 w 1090371"/>
                      <a:gd name="connsiteY2" fmla="*/ 768022 h 768022"/>
                      <a:gd name="connsiteX3" fmla="*/ 206508 w 1090371"/>
                      <a:gd name="connsiteY3" fmla="*/ 768022 h 768022"/>
                    </a:gdLst>
                    <a:ahLst/>
                    <a:cxnLst>
                      <a:cxn ang="0">
                        <a:pos x="connsiteX0" y="connsiteY0"/>
                      </a:cxn>
                      <a:cxn ang="0">
                        <a:pos x="connsiteX1" y="connsiteY1"/>
                      </a:cxn>
                      <a:cxn ang="0">
                        <a:pos x="connsiteX2" y="connsiteY2"/>
                      </a:cxn>
                      <a:cxn ang="0">
                        <a:pos x="connsiteX3" y="connsiteY3"/>
                      </a:cxn>
                    </a:cxnLst>
                    <a:rect l="l" t="t" r="r" b="b"/>
                    <a:pathLst>
                      <a:path w="1090371" h="768022">
                        <a:moveTo>
                          <a:pt x="0" y="352009"/>
                        </a:moveTo>
                        <a:lnTo>
                          <a:pt x="709127" y="0"/>
                        </a:lnTo>
                        <a:lnTo>
                          <a:pt x="1090371" y="768022"/>
                        </a:lnTo>
                        <a:lnTo>
                          <a:pt x="206508" y="768022"/>
                        </a:lnTo>
                        <a:close/>
                      </a:path>
                    </a:pathLst>
                  </a:custGeom>
                  <a:solidFill>
                    <a:srgbClr val="0056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charset="-122"/>
                      <a:cs typeface="+mn-cs"/>
                      <a:sym typeface="Century Gothic" panose="020B0502020202020204" pitchFamily="34" charset="0"/>
                    </a:endParaRPr>
                  </a:p>
                </p:txBody>
              </p:sp>
              <p:sp>
                <p:nvSpPr>
                  <p:cNvPr id="26" name="任意多边形 44">
                    <a:extLst>
                      <a:ext uri="{FF2B5EF4-FFF2-40B4-BE49-F238E27FC236}">
                        <a16:creationId xmlns:a16="http://schemas.microsoft.com/office/drawing/2014/main" id="{3402DE97-204B-B889-7410-5B21C4BB6A57}"/>
                      </a:ext>
                    </a:extLst>
                  </p:cNvPr>
                  <p:cNvSpPr/>
                  <p:nvPr/>
                </p:nvSpPr>
                <p:spPr>
                  <a:xfrm>
                    <a:off x="4169664" y="2228672"/>
                    <a:ext cx="6504575" cy="1645123"/>
                  </a:xfrm>
                  <a:custGeom>
                    <a:avLst/>
                    <a:gdLst>
                      <a:gd name="connsiteX0" fmla="*/ 6197855 w 6504575"/>
                      <a:gd name="connsiteY0" fmla="*/ 0 h 1645123"/>
                      <a:gd name="connsiteX1" fmla="*/ 6504575 w 6504575"/>
                      <a:gd name="connsiteY1" fmla="*/ 1645123 h 1645123"/>
                      <a:gd name="connsiteX2" fmla="*/ 0 w 6504575"/>
                      <a:gd name="connsiteY2" fmla="*/ 1645123 h 1645123"/>
                      <a:gd name="connsiteX3" fmla="*/ 0 w 6504575"/>
                      <a:gd name="connsiteY3" fmla="*/ 389857 h 1645123"/>
                    </a:gdLst>
                    <a:ahLst/>
                    <a:cxnLst>
                      <a:cxn ang="0">
                        <a:pos x="connsiteX0" y="connsiteY0"/>
                      </a:cxn>
                      <a:cxn ang="0">
                        <a:pos x="connsiteX1" y="connsiteY1"/>
                      </a:cxn>
                      <a:cxn ang="0">
                        <a:pos x="connsiteX2" y="connsiteY2"/>
                      </a:cxn>
                      <a:cxn ang="0">
                        <a:pos x="connsiteX3" y="connsiteY3"/>
                      </a:cxn>
                    </a:cxnLst>
                    <a:rect l="l" t="t" r="r" b="b"/>
                    <a:pathLst>
                      <a:path w="6504575" h="1645123">
                        <a:moveTo>
                          <a:pt x="6197855" y="0"/>
                        </a:moveTo>
                        <a:lnTo>
                          <a:pt x="6504575" y="1645123"/>
                        </a:lnTo>
                        <a:lnTo>
                          <a:pt x="0" y="1645123"/>
                        </a:lnTo>
                        <a:lnTo>
                          <a:pt x="0" y="389857"/>
                        </a:lnTo>
                        <a:close/>
                      </a:path>
                    </a:pathLst>
                  </a:custGeom>
                  <a:solidFill>
                    <a:srgbClr val="0070C0"/>
                  </a:solidFill>
                  <a:ln>
                    <a:noFill/>
                  </a:ln>
                  <a:effectLst>
                    <a:outerShdw blurRad="50800" dist="1270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charset="-122"/>
                      <a:cs typeface="+mn-cs"/>
                      <a:sym typeface="Century Gothic" panose="020B0502020202020204" pitchFamily="34" charset="0"/>
                    </a:endParaRPr>
                  </a:p>
                </p:txBody>
              </p:sp>
            </p:grpSp>
          </p:grpSp>
          <p:sp>
            <p:nvSpPr>
              <p:cNvPr id="8" name="矩形 7">
                <a:extLst>
                  <a:ext uri="{FF2B5EF4-FFF2-40B4-BE49-F238E27FC236}">
                    <a16:creationId xmlns:a16="http://schemas.microsoft.com/office/drawing/2014/main" id="{85E99826-BBE0-C039-B50F-1C0120C775FB}"/>
                  </a:ext>
                </a:extLst>
              </p:cNvPr>
              <p:cNvSpPr/>
              <p:nvPr/>
            </p:nvSpPr>
            <p:spPr>
              <a:xfrm>
                <a:off x="1166166" y="1266933"/>
                <a:ext cx="1961884" cy="438014"/>
              </a:xfrm>
              <a:prstGeom prst="rect">
                <a:avLst/>
              </a:prstGeom>
            </p:spPr>
            <p:txBody>
              <a:bodyPr wrap="non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914400">
                  <a:defRPr/>
                </a:pPr>
                <a:r>
                  <a:rPr lang="zh-CN" altLang="en-US" sz="1800" dirty="0">
                    <a:solidFill>
                      <a:schemeClr val="bg1"/>
                    </a:solidFill>
                    <a:latin typeface="Calibri" panose="020F0502020204030204"/>
                    <a:ea typeface="微软雅黑" panose="020B0503020204020204" charset="-122"/>
                  </a:rPr>
                  <a:t>后代选择器</a:t>
                </a:r>
              </a:p>
            </p:txBody>
          </p:sp>
        </p:grpSp>
        <p:sp>
          <p:nvSpPr>
            <p:cNvPr id="6" name="任意多边形 37">
              <a:extLst>
                <a:ext uri="{FF2B5EF4-FFF2-40B4-BE49-F238E27FC236}">
                  <a16:creationId xmlns:a16="http://schemas.microsoft.com/office/drawing/2014/main" id="{6B6E4B4F-E74C-790B-9EE4-60F43C1D8CD7}"/>
                </a:ext>
              </a:extLst>
            </p:cNvPr>
            <p:cNvSpPr/>
            <p:nvPr/>
          </p:nvSpPr>
          <p:spPr>
            <a:xfrm>
              <a:off x="890954" y="6142892"/>
              <a:ext cx="3646941" cy="703385"/>
            </a:xfrm>
            <a:custGeom>
              <a:avLst/>
              <a:gdLst>
                <a:gd name="connsiteX0" fmla="*/ 0 w 5556738"/>
                <a:gd name="connsiteY0" fmla="*/ 164123 h 703385"/>
                <a:gd name="connsiteX1" fmla="*/ 0 w 5556738"/>
                <a:gd name="connsiteY1" fmla="*/ 703385 h 703385"/>
                <a:gd name="connsiteX2" fmla="*/ 5556738 w 5556738"/>
                <a:gd name="connsiteY2" fmla="*/ 703385 h 703385"/>
                <a:gd name="connsiteX3" fmla="*/ 5556738 w 5556738"/>
                <a:gd name="connsiteY3" fmla="*/ 0 h 703385"/>
                <a:gd name="connsiteX4" fmla="*/ 1664677 w 5556738"/>
                <a:gd name="connsiteY4" fmla="*/ 0 h 70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6738" h="703385">
                  <a:moveTo>
                    <a:pt x="0" y="164123"/>
                  </a:moveTo>
                  <a:lnTo>
                    <a:pt x="0" y="703385"/>
                  </a:lnTo>
                  <a:lnTo>
                    <a:pt x="5556738" y="703385"/>
                  </a:lnTo>
                  <a:lnTo>
                    <a:pt x="5556738" y="0"/>
                  </a:lnTo>
                  <a:lnTo>
                    <a:pt x="1664677" y="0"/>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29" name="组合 28">
            <a:extLst>
              <a:ext uri="{FF2B5EF4-FFF2-40B4-BE49-F238E27FC236}">
                <a16:creationId xmlns:a16="http://schemas.microsoft.com/office/drawing/2014/main" id="{293A0482-37CA-96AB-A545-77C1D79EBD35}"/>
              </a:ext>
            </a:extLst>
          </p:cNvPr>
          <p:cNvGrpSpPr/>
          <p:nvPr/>
        </p:nvGrpSpPr>
        <p:grpSpPr>
          <a:xfrm>
            <a:off x="677933" y="4343844"/>
            <a:ext cx="3191300" cy="1185769"/>
            <a:chOff x="745211" y="5660508"/>
            <a:chExt cx="3115611" cy="1185769"/>
          </a:xfrm>
        </p:grpSpPr>
        <p:sp>
          <p:nvSpPr>
            <p:cNvPr id="30" name="矩形 29">
              <a:extLst>
                <a:ext uri="{FF2B5EF4-FFF2-40B4-BE49-F238E27FC236}">
                  <a16:creationId xmlns:a16="http://schemas.microsoft.com/office/drawing/2014/main" id="{62D5CAF9-98AC-32DB-DBFB-5CCD24533AFB}"/>
                </a:ext>
              </a:extLst>
            </p:cNvPr>
            <p:cNvSpPr/>
            <p:nvPr/>
          </p:nvSpPr>
          <p:spPr>
            <a:xfrm>
              <a:off x="791313" y="6294689"/>
              <a:ext cx="3069509" cy="400110"/>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defTabSz="914400">
                <a:buClr>
                  <a:srgbClr val="660066"/>
                </a:buClr>
                <a:buSzPct val="70000"/>
                <a:defRPr/>
              </a:pPr>
              <a:r>
                <a:rPr lang="en-US" altLang="zh-CN" sz="2000" dirty="0">
                  <a:latin typeface="Calibri" panose="020F0502020204030204"/>
                  <a:ea typeface="微软雅黑" panose="020B0503020204020204" charset="-122"/>
                </a:rPr>
                <a:t>h1&gt; </a:t>
              </a:r>
              <a:r>
                <a:rPr lang="en-US" altLang="zh-CN" sz="2000" dirty="0" err="1">
                  <a:latin typeface="Calibri" panose="020F0502020204030204"/>
                  <a:ea typeface="微软雅黑" panose="020B0503020204020204" charset="-122"/>
                </a:rPr>
                <a:t>em</a:t>
              </a:r>
              <a:r>
                <a:rPr lang="en-US" altLang="zh-CN" sz="2000" dirty="0">
                  <a:latin typeface="Calibri" panose="020F0502020204030204"/>
                  <a:ea typeface="微软雅黑" panose="020B0503020204020204" charset="-122"/>
                </a:rPr>
                <a:t> {</a:t>
              </a:r>
              <a:r>
                <a:rPr lang="en-US" altLang="zh-CN" sz="2000" dirty="0" err="1">
                  <a:latin typeface="Calibri" panose="020F0502020204030204"/>
                  <a:ea typeface="微软雅黑" panose="020B0503020204020204" charset="-122"/>
                </a:rPr>
                <a:t>color:red</a:t>
              </a:r>
              <a:r>
                <a:rPr lang="en-US" altLang="zh-CN" sz="2000" dirty="0">
                  <a:latin typeface="Calibri" panose="020F0502020204030204"/>
                  <a:ea typeface="微软雅黑" panose="020B0503020204020204" charset="-122"/>
                </a:rPr>
                <a:t>;}</a:t>
              </a:r>
              <a:endParaRPr lang="zh-CN" altLang="en-US" sz="2000" dirty="0">
                <a:latin typeface="Calibri" panose="020F0502020204030204"/>
                <a:ea typeface="微软雅黑" panose="020B0503020204020204" charset="-122"/>
              </a:endParaRPr>
            </a:p>
          </p:txBody>
        </p:sp>
        <p:grpSp>
          <p:nvGrpSpPr>
            <p:cNvPr id="31" name="组合 30">
              <a:extLst>
                <a:ext uri="{FF2B5EF4-FFF2-40B4-BE49-F238E27FC236}">
                  <a16:creationId xmlns:a16="http://schemas.microsoft.com/office/drawing/2014/main" id="{6E9B0C27-710D-F7C1-2F46-16E37EC5050E}"/>
                </a:ext>
              </a:extLst>
            </p:cNvPr>
            <p:cNvGrpSpPr/>
            <p:nvPr/>
          </p:nvGrpSpPr>
          <p:grpSpPr>
            <a:xfrm>
              <a:off x="745211" y="5660508"/>
              <a:ext cx="2710898" cy="725915"/>
              <a:chOff x="1012420" y="1158393"/>
              <a:chExt cx="3215026" cy="860908"/>
            </a:xfrm>
          </p:grpSpPr>
          <p:grpSp>
            <p:nvGrpSpPr>
              <p:cNvPr id="33" name="组合 32">
                <a:extLst>
                  <a:ext uri="{FF2B5EF4-FFF2-40B4-BE49-F238E27FC236}">
                    <a16:creationId xmlns:a16="http://schemas.microsoft.com/office/drawing/2014/main" id="{A8BD6DAB-C161-3C2F-7E4B-2E6257041C31}"/>
                  </a:ext>
                </a:extLst>
              </p:cNvPr>
              <p:cNvGrpSpPr/>
              <p:nvPr/>
            </p:nvGrpSpPr>
            <p:grpSpPr>
              <a:xfrm>
                <a:off x="1012420" y="1158393"/>
                <a:ext cx="3215026" cy="860908"/>
                <a:chOff x="373958" y="325894"/>
                <a:chExt cx="3215026" cy="1248647"/>
              </a:xfrm>
            </p:grpSpPr>
            <p:cxnSp>
              <p:nvCxnSpPr>
                <p:cNvPr id="35" name="直接连接符 34">
                  <a:extLst>
                    <a:ext uri="{FF2B5EF4-FFF2-40B4-BE49-F238E27FC236}">
                      <a16:creationId xmlns:a16="http://schemas.microsoft.com/office/drawing/2014/main" id="{E7945697-1168-B8B9-3180-C202C5692921}"/>
                    </a:ext>
                  </a:extLst>
                </p:cNvPr>
                <p:cNvCxnSpPr/>
                <p:nvPr/>
              </p:nvCxnSpPr>
              <p:spPr>
                <a:xfrm>
                  <a:off x="796414" y="325894"/>
                  <a:ext cx="0" cy="124864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EE5CFA91-210D-E873-8A31-0BBAA243C2C4}"/>
                    </a:ext>
                  </a:extLst>
                </p:cNvPr>
                <p:cNvGrpSpPr/>
                <p:nvPr/>
              </p:nvGrpSpPr>
              <p:grpSpPr>
                <a:xfrm>
                  <a:off x="373958" y="370139"/>
                  <a:ext cx="3215026" cy="908958"/>
                  <a:chOff x="4111564" y="2228672"/>
                  <a:chExt cx="6562675" cy="1855409"/>
                </a:xfrm>
              </p:grpSpPr>
              <p:sp>
                <p:nvSpPr>
                  <p:cNvPr id="37" name="任意多边形 31">
                    <a:extLst>
                      <a:ext uri="{FF2B5EF4-FFF2-40B4-BE49-F238E27FC236}">
                        <a16:creationId xmlns:a16="http://schemas.microsoft.com/office/drawing/2014/main" id="{DFBF9772-BD4D-470A-52E4-7068A65A12C0}"/>
                      </a:ext>
                    </a:extLst>
                  </p:cNvPr>
                  <p:cNvSpPr/>
                  <p:nvPr/>
                </p:nvSpPr>
                <p:spPr>
                  <a:xfrm rot="1583980">
                    <a:off x="4111564" y="3316059"/>
                    <a:ext cx="1090371" cy="768022"/>
                  </a:xfrm>
                  <a:custGeom>
                    <a:avLst/>
                    <a:gdLst>
                      <a:gd name="connsiteX0" fmla="*/ 0 w 1090371"/>
                      <a:gd name="connsiteY0" fmla="*/ 352009 h 768022"/>
                      <a:gd name="connsiteX1" fmla="*/ 709127 w 1090371"/>
                      <a:gd name="connsiteY1" fmla="*/ 0 h 768022"/>
                      <a:gd name="connsiteX2" fmla="*/ 1090371 w 1090371"/>
                      <a:gd name="connsiteY2" fmla="*/ 768022 h 768022"/>
                      <a:gd name="connsiteX3" fmla="*/ 206508 w 1090371"/>
                      <a:gd name="connsiteY3" fmla="*/ 768022 h 768022"/>
                    </a:gdLst>
                    <a:ahLst/>
                    <a:cxnLst>
                      <a:cxn ang="0">
                        <a:pos x="connsiteX0" y="connsiteY0"/>
                      </a:cxn>
                      <a:cxn ang="0">
                        <a:pos x="connsiteX1" y="connsiteY1"/>
                      </a:cxn>
                      <a:cxn ang="0">
                        <a:pos x="connsiteX2" y="connsiteY2"/>
                      </a:cxn>
                      <a:cxn ang="0">
                        <a:pos x="connsiteX3" y="connsiteY3"/>
                      </a:cxn>
                    </a:cxnLst>
                    <a:rect l="l" t="t" r="r" b="b"/>
                    <a:pathLst>
                      <a:path w="1090371" h="768022">
                        <a:moveTo>
                          <a:pt x="0" y="352009"/>
                        </a:moveTo>
                        <a:lnTo>
                          <a:pt x="709127" y="0"/>
                        </a:lnTo>
                        <a:lnTo>
                          <a:pt x="1090371" y="768022"/>
                        </a:lnTo>
                        <a:lnTo>
                          <a:pt x="206508" y="768022"/>
                        </a:lnTo>
                        <a:close/>
                      </a:path>
                    </a:pathLst>
                  </a:custGeom>
                  <a:solidFill>
                    <a:srgbClr val="0056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charset="-122"/>
                      <a:cs typeface="+mn-cs"/>
                      <a:sym typeface="Century Gothic" panose="020B0502020202020204" pitchFamily="34" charset="0"/>
                    </a:endParaRPr>
                  </a:p>
                </p:txBody>
              </p:sp>
              <p:sp>
                <p:nvSpPr>
                  <p:cNvPr id="38" name="任意多边形 32">
                    <a:extLst>
                      <a:ext uri="{FF2B5EF4-FFF2-40B4-BE49-F238E27FC236}">
                        <a16:creationId xmlns:a16="http://schemas.microsoft.com/office/drawing/2014/main" id="{9CE0F0D4-0E5F-680A-E4EB-9E33469A91F0}"/>
                      </a:ext>
                    </a:extLst>
                  </p:cNvPr>
                  <p:cNvSpPr/>
                  <p:nvPr/>
                </p:nvSpPr>
                <p:spPr>
                  <a:xfrm>
                    <a:off x="4169664" y="2228672"/>
                    <a:ext cx="6504575" cy="1645123"/>
                  </a:xfrm>
                  <a:custGeom>
                    <a:avLst/>
                    <a:gdLst>
                      <a:gd name="connsiteX0" fmla="*/ 6197855 w 6504575"/>
                      <a:gd name="connsiteY0" fmla="*/ 0 h 1645123"/>
                      <a:gd name="connsiteX1" fmla="*/ 6504575 w 6504575"/>
                      <a:gd name="connsiteY1" fmla="*/ 1645123 h 1645123"/>
                      <a:gd name="connsiteX2" fmla="*/ 0 w 6504575"/>
                      <a:gd name="connsiteY2" fmla="*/ 1645123 h 1645123"/>
                      <a:gd name="connsiteX3" fmla="*/ 0 w 6504575"/>
                      <a:gd name="connsiteY3" fmla="*/ 389857 h 1645123"/>
                    </a:gdLst>
                    <a:ahLst/>
                    <a:cxnLst>
                      <a:cxn ang="0">
                        <a:pos x="connsiteX0" y="connsiteY0"/>
                      </a:cxn>
                      <a:cxn ang="0">
                        <a:pos x="connsiteX1" y="connsiteY1"/>
                      </a:cxn>
                      <a:cxn ang="0">
                        <a:pos x="connsiteX2" y="connsiteY2"/>
                      </a:cxn>
                      <a:cxn ang="0">
                        <a:pos x="connsiteX3" y="connsiteY3"/>
                      </a:cxn>
                    </a:cxnLst>
                    <a:rect l="l" t="t" r="r" b="b"/>
                    <a:pathLst>
                      <a:path w="6504575" h="1645123">
                        <a:moveTo>
                          <a:pt x="6197855" y="0"/>
                        </a:moveTo>
                        <a:lnTo>
                          <a:pt x="6504575" y="1645123"/>
                        </a:lnTo>
                        <a:lnTo>
                          <a:pt x="0" y="1645123"/>
                        </a:lnTo>
                        <a:lnTo>
                          <a:pt x="0" y="389857"/>
                        </a:lnTo>
                        <a:close/>
                      </a:path>
                    </a:pathLst>
                  </a:custGeom>
                  <a:solidFill>
                    <a:srgbClr val="0070C0"/>
                  </a:solidFill>
                  <a:ln>
                    <a:noFill/>
                  </a:ln>
                  <a:effectLst>
                    <a:outerShdw blurRad="50800" dist="1270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charset="-122"/>
                      <a:cs typeface="+mn-cs"/>
                      <a:sym typeface="Century Gothic" panose="020B0502020202020204" pitchFamily="34" charset="0"/>
                    </a:endParaRPr>
                  </a:p>
                </p:txBody>
              </p:sp>
            </p:grpSp>
          </p:grpSp>
          <p:sp>
            <p:nvSpPr>
              <p:cNvPr id="34" name="矩形 33">
                <a:extLst>
                  <a:ext uri="{FF2B5EF4-FFF2-40B4-BE49-F238E27FC236}">
                    <a16:creationId xmlns:a16="http://schemas.microsoft.com/office/drawing/2014/main" id="{6DDBF41F-0073-8CF9-CA0B-3AF33072BFA0}"/>
                  </a:ext>
                </a:extLst>
              </p:cNvPr>
              <p:cNvSpPr/>
              <p:nvPr/>
            </p:nvSpPr>
            <p:spPr>
              <a:xfrm>
                <a:off x="1166164" y="1266933"/>
                <a:ext cx="1282877" cy="438014"/>
              </a:xfrm>
              <a:prstGeom prst="rect">
                <a:avLst/>
              </a:prstGeom>
            </p:spPr>
            <p:txBody>
              <a:bodyPr wrap="non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914400">
                  <a:defRPr/>
                </a:pPr>
                <a:r>
                  <a:rPr lang="zh-CN" altLang="en-US" sz="1800" dirty="0">
                    <a:solidFill>
                      <a:schemeClr val="bg1"/>
                    </a:solidFill>
                    <a:latin typeface="Calibri" panose="020F0502020204030204"/>
                    <a:ea typeface="微软雅黑" panose="020B0503020204020204" charset="-122"/>
                  </a:rPr>
                  <a:t>子选择器</a:t>
                </a:r>
              </a:p>
            </p:txBody>
          </p:sp>
        </p:grpSp>
        <p:sp>
          <p:nvSpPr>
            <p:cNvPr id="32" name="任意多边形 26">
              <a:extLst>
                <a:ext uri="{FF2B5EF4-FFF2-40B4-BE49-F238E27FC236}">
                  <a16:creationId xmlns:a16="http://schemas.microsoft.com/office/drawing/2014/main" id="{A0E35CCA-CAB5-9417-64A9-28216A0703F6}"/>
                </a:ext>
              </a:extLst>
            </p:cNvPr>
            <p:cNvSpPr/>
            <p:nvPr/>
          </p:nvSpPr>
          <p:spPr>
            <a:xfrm>
              <a:off x="890954" y="6142892"/>
              <a:ext cx="2852687" cy="703385"/>
            </a:xfrm>
            <a:custGeom>
              <a:avLst/>
              <a:gdLst>
                <a:gd name="connsiteX0" fmla="*/ 0 w 5556738"/>
                <a:gd name="connsiteY0" fmla="*/ 164123 h 703385"/>
                <a:gd name="connsiteX1" fmla="*/ 0 w 5556738"/>
                <a:gd name="connsiteY1" fmla="*/ 703385 h 703385"/>
                <a:gd name="connsiteX2" fmla="*/ 5556738 w 5556738"/>
                <a:gd name="connsiteY2" fmla="*/ 703385 h 703385"/>
                <a:gd name="connsiteX3" fmla="*/ 5556738 w 5556738"/>
                <a:gd name="connsiteY3" fmla="*/ 0 h 703385"/>
                <a:gd name="connsiteX4" fmla="*/ 1664677 w 5556738"/>
                <a:gd name="connsiteY4" fmla="*/ 0 h 70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6738" h="703385">
                  <a:moveTo>
                    <a:pt x="0" y="164123"/>
                  </a:moveTo>
                  <a:lnTo>
                    <a:pt x="0" y="703385"/>
                  </a:lnTo>
                  <a:lnTo>
                    <a:pt x="5556738" y="703385"/>
                  </a:lnTo>
                  <a:lnTo>
                    <a:pt x="5556738" y="0"/>
                  </a:lnTo>
                  <a:lnTo>
                    <a:pt x="1664677" y="0"/>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9" name="组合 38">
            <a:extLst>
              <a:ext uri="{FF2B5EF4-FFF2-40B4-BE49-F238E27FC236}">
                <a16:creationId xmlns:a16="http://schemas.microsoft.com/office/drawing/2014/main" id="{29E6A07E-BD5B-85EE-6773-D0C7FE4F7FCC}"/>
              </a:ext>
            </a:extLst>
          </p:cNvPr>
          <p:cNvGrpSpPr/>
          <p:nvPr/>
        </p:nvGrpSpPr>
        <p:grpSpPr>
          <a:xfrm>
            <a:off x="4825151" y="4369566"/>
            <a:ext cx="3115611" cy="1185769"/>
            <a:chOff x="745211" y="5660508"/>
            <a:chExt cx="3115611" cy="1185769"/>
          </a:xfrm>
        </p:grpSpPr>
        <p:sp>
          <p:nvSpPr>
            <p:cNvPr id="40" name="矩形 39">
              <a:extLst>
                <a:ext uri="{FF2B5EF4-FFF2-40B4-BE49-F238E27FC236}">
                  <a16:creationId xmlns:a16="http://schemas.microsoft.com/office/drawing/2014/main" id="{7F4E6C4A-82CB-635E-8091-50397180713C}"/>
                </a:ext>
              </a:extLst>
            </p:cNvPr>
            <p:cNvSpPr/>
            <p:nvPr/>
          </p:nvSpPr>
          <p:spPr>
            <a:xfrm>
              <a:off x="791313" y="6294689"/>
              <a:ext cx="3069509" cy="400110"/>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defTabSz="914400">
                <a:buClr>
                  <a:srgbClr val="660066"/>
                </a:buClr>
                <a:buSzPct val="70000"/>
                <a:defRPr/>
              </a:pPr>
              <a:r>
                <a:rPr lang="en-US" altLang="zh-CN" sz="2000" dirty="0">
                  <a:latin typeface="Calibri" panose="020F0502020204030204"/>
                  <a:ea typeface="微软雅黑" panose="020B0503020204020204" charset="-122"/>
                </a:rPr>
                <a:t>p.one {</a:t>
              </a:r>
              <a:r>
                <a:rPr lang="en-US" altLang="zh-CN" sz="2000" dirty="0" err="1">
                  <a:latin typeface="Calibri" panose="020F0502020204030204"/>
                  <a:ea typeface="微软雅黑" panose="020B0503020204020204" charset="-122"/>
                </a:rPr>
                <a:t>color:red</a:t>
              </a:r>
              <a:r>
                <a:rPr lang="en-US" altLang="zh-CN" sz="2000" dirty="0">
                  <a:latin typeface="Calibri" panose="020F0502020204030204"/>
                  <a:ea typeface="微软雅黑" panose="020B0503020204020204" charset="-122"/>
                </a:rPr>
                <a:t>;}</a:t>
              </a:r>
              <a:endParaRPr lang="zh-CN" altLang="en-US" sz="2000" dirty="0">
                <a:latin typeface="Calibri" panose="020F0502020204030204"/>
                <a:ea typeface="微软雅黑" panose="020B0503020204020204" charset="-122"/>
              </a:endParaRPr>
            </a:p>
          </p:txBody>
        </p:sp>
        <p:grpSp>
          <p:nvGrpSpPr>
            <p:cNvPr id="41" name="组合 40">
              <a:extLst>
                <a:ext uri="{FF2B5EF4-FFF2-40B4-BE49-F238E27FC236}">
                  <a16:creationId xmlns:a16="http://schemas.microsoft.com/office/drawing/2014/main" id="{4416AFD7-F5CF-D9A1-1144-1457AAC0923B}"/>
                </a:ext>
              </a:extLst>
            </p:cNvPr>
            <p:cNvGrpSpPr/>
            <p:nvPr/>
          </p:nvGrpSpPr>
          <p:grpSpPr>
            <a:xfrm>
              <a:off x="745211" y="5660508"/>
              <a:ext cx="2710898" cy="725915"/>
              <a:chOff x="1012420" y="1158393"/>
              <a:chExt cx="3215026" cy="860908"/>
            </a:xfrm>
          </p:grpSpPr>
          <p:grpSp>
            <p:nvGrpSpPr>
              <p:cNvPr id="43" name="组合 42">
                <a:extLst>
                  <a:ext uri="{FF2B5EF4-FFF2-40B4-BE49-F238E27FC236}">
                    <a16:creationId xmlns:a16="http://schemas.microsoft.com/office/drawing/2014/main" id="{85CE7513-0DD3-2A15-2DDB-440739A12E76}"/>
                  </a:ext>
                </a:extLst>
              </p:cNvPr>
              <p:cNvGrpSpPr/>
              <p:nvPr/>
            </p:nvGrpSpPr>
            <p:grpSpPr>
              <a:xfrm>
                <a:off x="1012420" y="1158393"/>
                <a:ext cx="3215026" cy="860908"/>
                <a:chOff x="373958" y="325894"/>
                <a:chExt cx="3215026" cy="1248647"/>
              </a:xfrm>
            </p:grpSpPr>
            <p:cxnSp>
              <p:nvCxnSpPr>
                <p:cNvPr id="45" name="直接连接符 44">
                  <a:extLst>
                    <a:ext uri="{FF2B5EF4-FFF2-40B4-BE49-F238E27FC236}">
                      <a16:creationId xmlns:a16="http://schemas.microsoft.com/office/drawing/2014/main" id="{D2EC8128-E926-42C1-0FD4-A42F7670F73B}"/>
                    </a:ext>
                  </a:extLst>
                </p:cNvPr>
                <p:cNvCxnSpPr/>
                <p:nvPr/>
              </p:nvCxnSpPr>
              <p:spPr>
                <a:xfrm>
                  <a:off x="796414" y="325894"/>
                  <a:ext cx="0" cy="124864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C23AA483-2C2B-1A2A-EE03-E59D27B978E3}"/>
                    </a:ext>
                  </a:extLst>
                </p:cNvPr>
                <p:cNvGrpSpPr/>
                <p:nvPr/>
              </p:nvGrpSpPr>
              <p:grpSpPr>
                <a:xfrm>
                  <a:off x="373958" y="370139"/>
                  <a:ext cx="3215026" cy="908958"/>
                  <a:chOff x="4111564" y="2228672"/>
                  <a:chExt cx="6562675" cy="1855409"/>
                </a:xfrm>
              </p:grpSpPr>
              <p:sp>
                <p:nvSpPr>
                  <p:cNvPr id="47" name="任意多边形 31">
                    <a:extLst>
                      <a:ext uri="{FF2B5EF4-FFF2-40B4-BE49-F238E27FC236}">
                        <a16:creationId xmlns:a16="http://schemas.microsoft.com/office/drawing/2014/main" id="{35BC1A45-3FA0-CBAD-BAD4-F5ECB3A5EC9B}"/>
                      </a:ext>
                    </a:extLst>
                  </p:cNvPr>
                  <p:cNvSpPr/>
                  <p:nvPr/>
                </p:nvSpPr>
                <p:spPr>
                  <a:xfrm rot="1583980">
                    <a:off x="4111564" y="3316059"/>
                    <a:ext cx="1090371" cy="768022"/>
                  </a:xfrm>
                  <a:custGeom>
                    <a:avLst/>
                    <a:gdLst>
                      <a:gd name="connsiteX0" fmla="*/ 0 w 1090371"/>
                      <a:gd name="connsiteY0" fmla="*/ 352009 h 768022"/>
                      <a:gd name="connsiteX1" fmla="*/ 709127 w 1090371"/>
                      <a:gd name="connsiteY1" fmla="*/ 0 h 768022"/>
                      <a:gd name="connsiteX2" fmla="*/ 1090371 w 1090371"/>
                      <a:gd name="connsiteY2" fmla="*/ 768022 h 768022"/>
                      <a:gd name="connsiteX3" fmla="*/ 206508 w 1090371"/>
                      <a:gd name="connsiteY3" fmla="*/ 768022 h 768022"/>
                    </a:gdLst>
                    <a:ahLst/>
                    <a:cxnLst>
                      <a:cxn ang="0">
                        <a:pos x="connsiteX0" y="connsiteY0"/>
                      </a:cxn>
                      <a:cxn ang="0">
                        <a:pos x="connsiteX1" y="connsiteY1"/>
                      </a:cxn>
                      <a:cxn ang="0">
                        <a:pos x="connsiteX2" y="connsiteY2"/>
                      </a:cxn>
                      <a:cxn ang="0">
                        <a:pos x="connsiteX3" y="connsiteY3"/>
                      </a:cxn>
                    </a:cxnLst>
                    <a:rect l="l" t="t" r="r" b="b"/>
                    <a:pathLst>
                      <a:path w="1090371" h="768022">
                        <a:moveTo>
                          <a:pt x="0" y="352009"/>
                        </a:moveTo>
                        <a:lnTo>
                          <a:pt x="709127" y="0"/>
                        </a:lnTo>
                        <a:lnTo>
                          <a:pt x="1090371" y="768022"/>
                        </a:lnTo>
                        <a:lnTo>
                          <a:pt x="206508" y="768022"/>
                        </a:lnTo>
                        <a:close/>
                      </a:path>
                    </a:pathLst>
                  </a:custGeom>
                  <a:solidFill>
                    <a:srgbClr val="0056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charset="-122"/>
                      <a:cs typeface="+mn-cs"/>
                      <a:sym typeface="Century Gothic" panose="020B0502020202020204" pitchFamily="34" charset="0"/>
                    </a:endParaRPr>
                  </a:p>
                </p:txBody>
              </p:sp>
              <p:sp>
                <p:nvSpPr>
                  <p:cNvPr id="48" name="任意多边形 32">
                    <a:extLst>
                      <a:ext uri="{FF2B5EF4-FFF2-40B4-BE49-F238E27FC236}">
                        <a16:creationId xmlns:a16="http://schemas.microsoft.com/office/drawing/2014/main" id="{4AEAAFF9-9C77-973E-E238-7D2DF5E92CF2}"/>
                      </a:ext>
                    </a:extLst>
                  </p:cNvPr>
                  <p:cNvSpPr/>
                  <p:nvPr/>
                </p:nvSpPr>
                <p:spPr>
                  <a:xfrm>
                    <a:off x="4169664" y="2228672"/>
                    <a:ext cx="6504575" cy="1645123"/>
                  </a:xfrm>
                  <a:custGeom>
                    <a:avLst/>
                    <a:gdLst>
                      <a:gd name="connsiteX0" fmla="*/ 6197855 w 6504575"/>
                      <a:gd name="connsiteY0" fmla="*/ 0 h 1645123"/>
                      <a:gd name="connsiteX1" fmla="*/ 6504575 w 6504575"/>
                      <a:gd name="connsiteY1" fmla="*/ 1645123 h 1645123"/>
                      <a:gd name="connsiteX2" fmla="*/ 0 w 6504575"/>
                      <a:gd name="connsiteY2" fmla="*/ 1645123 h 1645123"/>
                      <a:gd name="connsiteX3" fmla="*/ 0 w 6504575"/>
                      <a:gd name="connsiteY3" fmla="*/ 389857 h 1645123"/>
                    </a:gdLst>
                    <a:ahLst/>
                    <a:cxnLst>
                      <a:cxn ang="0">
                        <a:pos x="connsiteX0" y="connsiteY0"/>
                      </a:cxn>
                      <a:cxn ang="0">
                        <a:pos x="connsiteX1" y="connsiteY1"/>
                      </a:cxn>
                      <a:cxn ang="0">
                        <a:pos x="connsiteX2" y="connsiteY2"/>
                      </a:cxn>
                      <a:cxn ang="0">
                        <a:pos x="connsiteX3" y="connsiteY3"/>
                      </a:cxn>
                    </a:cxnLst>
                    <a:rect l="l" t="t" r="r" b="b"/>
                    <a:pathLst>
                      <a:path w="6504575" h="1645123">
                        <a:moveTo>
                          <a:pt x="6197855" y="0"/>
                        </a:moveTo>
                        <a:lnTo>
                          <a:pt x="6504575" y="1645123"/>
                        </a:lnTo>
                        <a:lnTo>
                          <a:pt x="0" y="1645123"/>
                        </a:lnTo>
                        <a:lnTo>
                          <a:pt x="0" y="389857"/>
                        </a:lnTo>
                        <a:close/>
                      </a:path>
                    </a:pathLst>
                  </a:custGeom>
                  <a:solidFill>
                    <a:srgbClr val="0070C0"/>
                  </a:solidFill>
                  <a:ln>
                    <a:noFill/>
                  </a:ln>
                  <a:effectLst>
                    <a:outerShdw blurRad="50800" dist="1270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charset="-122"/>
                      <a:cs typeface="+mn-cs"/>
                      <a:sym typeface="Century Gothic" panose="020B0502020202020204" pitchFamily="34" charset="0"/>
                    </a:endParaRPr>
                  </a:p>
                </p:txBody>
              </p:sp>
            </p:grpSp>
          </p:grpSp>
          <p:sp>
            <p:nvSpPr>
              <p:cNvPr id="44" name="矩形 43">
                <a:extLst>
                  <a:ext uri="{FF2B5EF4-FFF2-40B4-BE49-F238E27FC236}">
                    <a16:creationId xmlns:a16="http://schemas.microsoft.com/office/drawing/2014/main" id="{94676692-EDDB-529B-498B-545571DBA257}"/>
                  </a:ext>
                </a:extLst>
              </p:cNvPr>
              <p:cNvSpPr/>
              <p:nvPr/>
            </p:nvSpPr>
            <p:spPr>
              <a:xfrm>
                <a:off x="1166164" y="1266933"/>
                <a:ext cx="1587801" cy="438014"/>
              </a:xfrm>
              <a:prstGeom prst="rect">
                <a:avLst/>
              </a:prstGeom>
            </p:spPr>
            <p:txBody>
              <a:bodyPr wrap="non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914400">
                  <a:defRPr/>
                </a:pPr>
                <a:r>
                  <a:rPr lang="zh-CN" altLang="en-US" sz="1800" dirty="0">
                    <a:solidFill>
                      <a:schemeClr val="bg1"/>
                    </a:solidFill>
                    <a:latin typeface="Calibri" panose="020F0502020204030204"/>
                    <a:ea typeface="微软雅黑" panose="020B0503020204020204" charset="-122"/>
                  </a:rPr>
                  <a:t>交集选择器</a:t>
                </a:r>
              </a:p>
            </p:txBody>
          </p:sp>
        </p:grpSp>
        <p:sp>
          <p:nvSpPr>
            <p:cNvPr id="42" name="任意多边形 26">
              <a:extLst>
                <a:ext uri="{FF2B5EF4-FFF2-40B4-BE49-F238E27FC236}">
                  <a16:creationId xmlns:a16="http://schemas.microsoft.com/office/drawing/2014/main" id="{01C5BBD1-0092-45BD-8C8C-A99C0DD85088}"/>
                </a:ext>
              </a:extLst>
            </p:cNvPr>
            <p:cNvSpPr/>
            <p:nvPr/>
          </p:nvSpPr>
          <p:spPr>
            <a:xfrm>
              <a:off x="890954" y="6142892"/>
              <a:ext cx="2852687" cy="703385"/>
            </a:xfrm>
            <a:custGeom>
              <a:avLst/>
              <a:gdLst>
                <a:gd name="connsiteX0" fmla="*/ 0 w 5556738"/>
                <a:gd name="connsiteY0" fmla="*/ 164123 h 703385"/>
                <a:gd name="connsiteX1" fmla="*/ 0 w 5556738"/>
                <a:gd name="connsiteY1" fmla="*/ 703385 h 703385"/>
                <a:gd name="connsiteX2" fmla="*/ 5556738 w 5556738"/>
                <a:gd name="connsiteY2" fmla="*/ 703385 h 703385"/>
                <a:gd name="connsiteX3" fmla="*/ 5556738 w 5556738"/>
                <a:gd name="connsiteY3" fmla="*/ 0 h 703385"/>
                <a:gd name="connsiteX4" fmla="*/ 1664677 w 5556738"/>
                <a:gd name="connsiteY4" fmla="*/ 0 h 70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6738" h="703385">
                  <a:moveTo>
                    <a:pt x="0" y="164123"/>
                  </a:moveTo>
                  <a:lnTo>
                    <a:pt x="0" y="703385"/>
                  </a:lnTo>
                  <a:lnTo>
                    <a:pt x="5556738" y="703385"/>
                  </a:lnTo>
                  <a:lnTo>
                    <a:pt x="5556738" y="0"/>
                  </a:lnTo>
                  <a:lnTo>
                    <a:pt x="1664677" y="0"/>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9" name="组合 48">
            <a:extLst>
              <a:ext uri="{FF2B5EF4-FFF2-40B4-BE49-F238E27FC236}">
                <a16:creationId xmlns:a16="http://schemas.microsoft.com/office/drawing/2014/main" id="{5F752E0D-259B-D8EE-0D77-AC58E72167E1}"/>
              </a:ext>
            </a:extLst>
          </p:cNvPr>
          <p:cNvGrpSpPr/>
          <p:nvPr/>
        </p:nvGrpSpPr>
        <p:grpSpPr>
          <a:xfrm>
            <a:off x="4850295" y="1395525"/>
            <a:ext cx="3115611" cy="1342067"/>
            <a:chOff x="745211" y="5660508"/>
            <a:chExt cx="3115611" cy="1342067"/>
          </a:xfrm>
        </p:grpSpPr>
        <p:sp>
          <p:nvSpPr>
            <p:cNvPr id="50" name="矩形 49">
              <a:extLst>
                <a:ext uri="{FF2B5EF4-FFF2-40B4-BE49-F238E27FC236}">
                  <a16:creationId xmlns:a16="http://schemas.microsoft.com/office/drawing/2014/main" id="{161D2D62-9CF7-1A05-F136-628DC2C96973}"/>
                </a:ext>
              </a:extLst>
            </p:cNvPr>
            <p:cNvSpPr/>
            <p:nvPr/>
          </p:nvSpPr>
          <p:spPr>
            <a:xfrm>
              <a:off x="791313" y="6294689"/>
              <a:ext cx="3069509" cy="707886"/>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defTabSz="914400">
                <a:buClr>
                  <a:srgbClr val="660066"/>
                </a:buClr>
                <a:buSzPct val="70000"/>
                <a:defRPr/>
              </a:pPr>
              <a:r>
                <a:rPr lang="en-US" altLang="zh-CN" sz="2000" dirty="0">
                  <a:latin typeface="Calibri" panose="020F0502020204030204"/>
                  <a:ea typeface="微软雅黑" panose="020B0503020204020204" charset="-122"/>
                </a:rPr>
                <a:t>h1,h2,em {color: red;}</a:t>
              </a:r>
              <a:br>
                <a:rPr lang="en-US" altLang="zh-CN" sz="2000" dirty="0">
                  <a:latin typeface="Calibri" panose="020F0502020204030204"/>
                  <a:ea typeface="微软雅黑" panose="020B0503020204020204" charset="-122"/>
                </a:rPr>
              </a:br>
              <a:endParaRPr lang="zh-CN" altLang="en-US" sz="2000" dirty="0">
                <a:latin typeface="Calibri" panose="020F0502020204030204"/>
                <a:ea typeface="微软雅黑" panose="020B0503020204020204" charset="-122"/>
              </a:endParaRPr>
            </a:p>
          </p:txBody>
        </p:sp>
        <p:grpSp>
          <p:nvGrpSpPr>
            <p:cNvPr id="51" name="组合 50">
              <a:extLst>
                <a:ext uri="{FF2B5EF4-FFF2-40B4-BE49-F238E27FC236}">
                  <a16:creationId xmlns:a16="http://schemas.microsoft.com/office/drawing/2014/main" id="{598D3106-1DFA-AA51-CCBD-A4B09473F041}"/>
                </a:ext>
              </a:extLst>
            </p:cNvPr>
            <p:cNvGrpSpPr/>
            <p:nvPr/>
          </p:nvGrpSpPr>
          <p:grpSpPr>
            <a:xfrm>
              <a:off x="745211" y="5660508"/>
              <a:ext cx="2710898" cy="725915"/>
              <a:chOff x="1012420" y="1158393"/>
              <a:chExt cx="3215026" cy="860908"/>
            </a:xfrm>
          </p:grpSpPr>
          <p:grpSp>
            <p:nvGrpSpPr>
              <p:cNvPr id="53" name="组合 52">
                <a:extLst>
                  <a:ext uri="{FF2B5EF4-FFF2-40B4-BE49-F238E27FC236}">
                    <a16:creationId xmlns:a16="http://schemas.microsoft.com/office/drawing/2014/main" id="{05AFF93B-993C-7150-8B95-A763C6A1716D}"/>
                  </a:ext>
                </a:extLst>
              </p:cNvPr>
              <p:cNvGrpSpPr/>
              <p:nvPr/>
            </p:nvGrpSpPr>
            <p:grpSpPr>
              <a:xfrm>
                <a:off x="1012420" y="1158393"/>
                <a:ext cx="3215026" cy="860908"/>
                <a:chOff x="373958" y="325894"/>
                <a:chExt cx="3215026" cy="1248647"/>
              </a:xfrm>
            </p:grpSpPr>
            <p:cxnSp>
              <p:nvCxnSpPr>
                <p:cNvPr id="55" name="直接连接符 54">
                  <a:extLst>
                    <a:ext uri="{FF2B5EF4-FFF2-40B4-BE49-F238E27FC236}">
                      <a16:creationId xmlns:a16="http://schemas.microsoft.com/office/drawing/2014/main" id="{621AA658-9C4E-A3C9-DB6D-4354286CF80F}"/>
                    </a:ext>
                  </a:extLst>
                </p:cNvPr>
                <p:cNvCxnSpPr/>
                <p:nvPr/>
              </p:nvCxnSpPr>
              <p:spPr>
                <a:xfrm>
                  <a:off x="796414" y="325894"/>
                  <a:ext cx="0" cy="124864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6" name="组合 55">
                  <a:extLst>
                    <a:ext uri="{FF2B5EF4-FFF2-40B4-BE49-F238E27FC236}">
                      <a16:creationId xmlns:a16="http://schemas.microsoft.com/office/drawing/2014/main" id="{61D30F97-4FF2-70F1-AA46-DFA1AFE0AE60}"/>
                    </a:ext>
                  </a:extLst>
                </p:cNvPr>
                <p:cNvGrpSpPr/>
                <p:nvPr/>
              </p:nvGrpSpPr>
              <p:grpSpPr>
                <a:xfrm>
                  <a:off x="373958" y="370139"/>
                  <a:ext cx="3215026" cy="908958"/>
                  <a:chOff x="4111564" y="2228672"/>
                  <a:chExt cx="6562675" cy="1855409"/>
                </a:xfrm>
              </p:grpSpPr>
              <p:sp>
                <p:nvSpPr>
                  <p:cNvPr id="57" name="任意多边形 31">
                    <a:extLst>
                      <a:ext uri="{FF2B5EF4-FFF2-40B4-BE49-F238E27FC236}">
                        <a16:creationId xmlns:a16="http://schemas.microsoft.com/office/drawing/2014/main" id="{06F1347D-664F-E1BF-E919-F9B89B644A31}"/>
                      </a:ext>
                    </a:extLst>
                  </p:cNvPr>
                  <p:cNvSpPr/>
                  <p:nvPr/>
                </p:nvSpPr>
                <p:spPr>
                  <a:xfrm rot="1583980">
                    <a:off x="4111564" y="3316059"/>
                    <a:ext cx="1090371" cy="768022"/>
                  </a:xfrm>
                  <a:custGeom>
                    <a:avLst/>
                    <a:gdLst>
                      <a:gd name="connsiteX0" fmla="*/ 0 w 1090371"/>
                      <a:gd name="connsiteY0" fmla="*/ 352009 h 768022"/>
                      <a:gd name="connsiteX1" fmla="*/ 709127 w 1090371"/>
                      <a:gd name="connsiteY1" fmla="*/ 0 h 768022"/>
                      <a:gd name="connsiteX2" fmla="*/ 1090371 w 1090371"/>
                      <a:gd name="connsiteY2" fmla="*/ 768022 h 768022"/>
                      <a:gd name="connsiteX3" fmla="*/ 206508 w 1090371"/>
                      <a:gd name="connsiteY3" fmla="*/ 768022 h 768022"/>
                    </a:gdLst>
                    <a:ahLst/>
                    <a:cxnLst>
                      <a:cxn ang="0">
                        <a:pos x="connsiteX0" y="connsiteY0"/>
                      </a:cxn>
                      <a:cxn ang="0">
                        <a:pos x="connsiteX1" y="connsiteY1"/>
                      </a:cxn>
                      <a:cxn ang="0">
                        <a:pos x="connsiteX2" y="connsiteY2"/>
                      </a:cxn>
                      <a:cxn ang="0">
                        <a:pos x="connsiteX3" y="connsiteY3"/>
                      </a:cxn>
                    </a:cxnLst>
                    <a:rect l="l" t="t" r="r" b="b"/>
                    <a:pathLst>
                      <a:path w="1090371" h="768022">
                        <a:moveTo>
                          <a:pt x="0" y="352009"/>
                        </a:moveTo>
                        <a:lnTo>
                          <a:pt x="709127" y="0"/>
                        </a:lnTo>
                        <a:lnTo>
                          <a:pt x="1090371" y="768022"/>
                        </a:lnTo>
                        <a:lnTo>
                          <a:pt x="206508" y="768022"/>
                        </a:lnTo>
                        <a:close/>
                      </a:path>
                    </a:pathLst>
                  </a:custGeom>
                  <a:solidFill>
                    <a:srgbClr val="0056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charset="-122"/>
                      <a:cs typeface="+mn-cs"/>
                      <a:sym typeface="Century Gothic" panose="020B0502020202020204" pitchFamily="34" charset="0"/>
                    </a:endParaRPr>
                  </a:p>
                </p:txBody>
              </p:sp>
              <p:sp>
                <p:nvSpPr>
                  <p:cNvPr id="58" name="任意多边形 32">
                    <a:extLst>
                      <a:ext uri="{FF2B5EF4-FFF2-40B4-BE49-F238E27FC236}">
                        <a16:creationId xmlns:a16="http://schemas.microsoft.com/office/drawing/2014/main" id="{0FC48367-0D95-5D33-3576-008F29563F86}"/>
                      </a:ext>
                    </a:extLst>
                  </p:cNvPr>
                  <p:cNvSpPr/>
                  <p:nvPr/>
                </p:nvSpPr>
                <p:spPr>
                  <a:xfrm>
                    <a:off x="4169664" y="2228672"/>
                    <a:ext cx="6504575" cy="1645123"/>
                  </a:xfrm>
                  <a:custGeom>
                    <a:avLst/>
                    <a:gdLst>
                      <a:gd name="connsiteX0" fmla="*/ 6197855 w 6504575"/>
                      <a:gd name="connsiteY0" fmla="*/ 0 h 1645123"/>
                      <a:gd name="connsiteX1" fmla="*/ 6504575 w 6504575"/>
                      <a:gd name="connsiteY1" fmla="*/ 1645123 h 1645123"/>
                      <a:gd name="connsiteX2" fmla="*/ 0 w 6504575"/>
                      <a:gd name="connsiteY2" fmla="*/ 1645123 h 1645123"/>
                      <a:gd name="connsiteX3" fmla="*/ 0 w 6504575"/>
                      <a:gd name="connsiteY3" fmla="*/ 389857 h 1645123"/>
                    </a:gdLst>
                    <a:ahLst/>
                    <a:cxnLst>
                      <a:cxn ang="0">
                        <a:pos x="connsiteX0" y="connsiteY0"/>
                      </a:cxn>
                      <a:cxn ang="0">
                        <a:pos x="connsiteX1" y="connsiteY1"/>
                      </a:cxn>
                      <a:cxn ang="0">
                        <a:pos x="connsiteX2" y="connsiteY2"/>
                      </a:cxn>
                      <a:cxn ang="0">
                        <a:pos x="connsiteX3" y="connsiteY3"/>
                      </a:cxn>
                    </a:cxnLst>
                    <a:rect l="l" t="t" r="r" b="b"/>
                    <a:pathLst>
                      <a:path w="6504575" h="1645123">
                        <a:moveTo>
                          <a:pt x="6197855" y="0"/>
                        </a:moveTo>
                        <a:lnTo>
                          <a:pt x="6504575" y="1645123"/>
                        </a:lnTo>
                        <a:lnTo>
                          <a:pt x="0" y="1645123"/>
                        </a:lnTo>
                        <a:lnTo>
                          <a:pt x="0" y="389857"/>
                        </a:lnTo>
                        <a:close/>
                      </a:path>
                    </a:pathLst>
                  </a:custGeom>
                  <a:solidFill>
                    <a:srgbClr val="0070C0"/>
                  </a:solidFill>
                  <a:ln>
                    <a:noFill/>
                  </a:ln>
                  <a:effectLst>
                    <a:outerShdw blurRad="50800" dist="1270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charset="-122"/>
                      <a:cs typeface="+mn-cs"/>
                      <a:sym typeface="Century Gothic" panose="020B0502020202020204" pitchFamily="34" charset="0"/>
                    </a:endParaRPr>
                  </a:p>
                </p:txBody>
              </p:sp>
            </p:grpSp>
          </p:grpSp>
          <p:sp>
            <p:nvSpPr>
              <p:cNvPr id="54" name="矩形 53">
                <a:extLst>
                  <a:ext uri="{FF2B5EF4-FFF2-40B4-BE49-F238E27FC236}">
                    <a16:creationId xmlns:a16="http://schemas.microsoft.com/office/drawing/2014/main" id="{FD5B09F2-F030-7002-6B73-CA157A0DA0B3}"/>
                  </a:ext>
                </a:extLst>
              </p:cNvPr>
              <p:cNvSpPr/>
              <p:nvPr/>
            </p:nvSpPr>
            <p:spPr>
              <a:xfrm>
                <a:off x="1166164" y="1266933"/>
                <a:ext cx="1587801" cy="438014"/>
              </a:xfrm>
              <a:prstGeom prst="rect">
                <a:avLst/>
              </a:prstGeom>
            </p:spPr>
            <p:txBody>
              <a:bodyPr wrap="non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914400">
                  <a:defRPr/>
                </a:pPr>
                <a:r>
                  <a:rPr lang="zh-CN" altLang="en-US" sz="1800" dirty="0">
                    <a:solidFill>
                      <a:schemeClr val="bg1"/>
                    </a:solidFill>
                    <a:latin typeface="Calibri" panose="020F0502020204030204"/>
                    <a:ea typeface="微软雅黑" panose="020B0503020204020204" charset="-122"/>
                  </a:rPr>
                  <a:t>并集选择器</a:t>
                </a:r>
              </a:p>
            </p:txBody>
          </p:sp>
        </p:grpSp>
        <p:sp>
          <p:nvSpPr>
            <p:cNvPr id="52" name="任意多边形 26">
              <a:extLst>
                <a:ext uri="{FF2B5EF4-FFF2-40B4-BE49-F238E27FC236}">
                  <a16:creationId xmlns:a16="http://schemas.microsoft.com/office/drawing/2014/main" id="{C46B5B68-F99F-DBC4-4441-C1F565E21E85}"/>
                </a:ext>
              </a:extLst>
            </p:cNvPr>
            <p:cNvSpPr/>
            <p:nvPr/>
          </p:nvSpPr>
          <p:spPr>
            <a:xfrm>
              <a:off x="890954" y="6142892"/>
              <a:ext cx="2852687" cy="703385"/>
            </a:xfrm>
            <a:custGeom>
              <a:avLst/>
              <a:gdLst>
                <a:gd name="connsiteX0" fmla="*/ 0 w 5556738"/>
                <a:gd name="connsiteY0" fmla="*/ 164123 h 703385"/>
                <a:gd name="connsiteX1" fmla="*/ 0 w 5556738"/>
                <a:gd name="connsiteY1" fmla="*/ 703385 h 703385"/>
                <a:gd name="connsiteX2" fmla="*/ 5556738 w 5556738"/>
                <a:gd name="connsiteY2" fmla="*/ 703385 h 703385"/>
                <a:gd name="connsiteX3" fmla="*/ 5556738 w 5556738"/>
                <a:gd name="connsiteY3" fmla="*/ 0 h 703385"/>
                <a:gd name="connsiteX4" fmla="*/ 1664677 w 5556738"/>
                <a:gd name="connsiteY4" fmla="*/ 0 h 70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6738" h="703385">
                  <a:moveTo>
                    <a:pt x="0" y="164123"/>
                  </a:moveTo>
                  <a:lnTo>
                    <a:pt x="0" y="703385"/>
                  </a:lnTo>
                  <a:lnTo>
                    <a:pt x="5556738" y="703385"/>
                  </a:lnTo>
                  <a:lnTo>
                    <a:pt x="5556738" y="0"/>
                  </a:lnTo>
                  <a:lnTo>
                    <a:pt x="1664677" y="0"/>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9" name="组合 68">
            <a:extLst>
              <a:ext uri="{FF2B5EF4-FFF2-40B4-BE49-F238E27FC236}">
                <a16:creationId xmlns:a16="http://schemas.microsoft.com/office/drawing/2014/main" id="{D32F1DE3-E674-B400-D49C-72609C6DA71E}"/>
              </a:ext>
            </a:extLst>
          </p:cNvPr>
          <p:cNvGrpSpPr/>
          <p:nvPr/>
        </p:nvGrpSpPr>
        <p:grpSpPr>
          <a:xfrm>
            <a:off x="8686515" y="1395525"/>
            <a:ext cx="3115611" cy="1342067"/>
            <a:chOff x="745211" y="5660508"/>
            <a:chExt cx="3115611" cy="1342067"/>
          </a:xfrm>
        </p:grpSpPr>
        <p:sp>
          <p:nvSpPr>
            <p:cNvPr id="70" name="矩形 69">
              <a:extLst>
                <a:ext uri="{FF2B5EF4-FFF2-40B4-BE49-F238E27FC236}">
                  <a16:creationId xmlns:a16="http://schemas.microsoft.com/office/drawing/2014/main" id="{B4BF7D36-FB14-7592-3E46-F94474FEB61B}"/>
                </a:ext>
              </a:extLst>
            </p:cNvPr>
            <p:cNvSpPr/>
            <p:nvPr/>
          </p:nvSpPr>
          <p:spPr>
            <a:xfrm>
              <a:off x="791313" y="6294689"/>
              <a:ext cx="3069509" cy="707886"/>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defTabSz="914400">
                <a:buClr>
                  <a:srgbClr val="660066"/>
                </a:buClr>
                <a:buSzPct val="70000"/>
                <a:defRPr/>
              </a:pPr>
              <a:r>
                <a:rPr lang="en-US" altLang="zh-CN" sz="2000" dirty="0">
                  <a:latin typeface="Calibri" panose="020F0502020204030204"/>
                  <a:ea typeface="微软雅黑" panose="020B0503020204020204" charset="-122"/>
                </a:rPr>
                <a:t>h2 + p {color: red;}</a:t>
              </a:r>
              <a:br>
                <a:rPr lang="en-US" altLang="zh-CN" sz="2000" dirty="0">
                  <a:latin typeface="Calibri" panose="020F0502020204030204"/>
                  <a:ea typeface="微软雅黑" panose="020B0503020204020204" charset="-122"/>
                </a:rPr>
              </a:br>
              <a:endParaRPr lang="zh-CN" altLang="en-US" sz="2000" dirty="0">
                <a:latin typeface="Calibri" panose="020F0502020204030204"/>
                <a:ea typeface="微软雅黑" panose="020B0503020204020204" charset="-122"/>
              </a:endParaRPr>
            </a:p>
          </p:txBody>
        </p:sp>
        <p:grpSp>
          <p:nvGrpSpPr>
            <p:cNvPr id="71" name="组合 70">
              <a:extLst>
                <a:ext uri="{FF2B5EF4-FFF2-40B4-BE49-F238E27FC236}">
                  <a16:creationId xmlns:a16="http://schemas.microsoft.com/office/drawing/2014/main" id="{AC2F5FF1-5ECB-3619-A5FA-8F67E954ED18}"/>
                </a:ext>
              </a:extLst>
            </p:cNvPr>
            <p:cNvGrpSpPr/>
            <p:nvPr/>
          </p:nvGrpSpPr>
          <p:grpSpPr>
            <a:xfrm>
              <a:off x="745211" y="5660508"/>
              <a:ext cx="2710898" cy="725915"/>
              <a:chOff x="1012420" y="1158393"/>
              <a:chExt cx="3215026" cy="860908"/>
            </a:xfrm>
          </p:grpSpPr>
          <p:grpSp>
            <p:nvGrpSpPr>
              <p:cNvPr id="73" name="组合 72">
                <a:extLst>
                  <a:ext uri="{FF2B5EF4-FFF2-40B4-BE49-F238E27FC236}">
                    <a16:creationId xmlns:a16="http://schemas.microsoft.com/office/drawing/2014/main" id="{1F6B281E-B6E4-AA4D-AD07-05CE7E363152}"/>
                  </a:ext>
                </a:extLst>
              </p:cNvPr>
              <p:cNvGrpSpPr/>
              <p:nvPr/>
            </p:nvGrpSpPr>
            <p:grpSpPr>
              <a:xfrm>
                <a:off x="1012420" y="1158393"/>
                <a:ext cx="3215026" cy="860908"/>
                <a:chOff x="373958" y="325894"/>
                <a:chExt cx="3215026" cy="1248647"/>
              </a:xfrm>
            </p:grpSpPr>
            <p:cxnSp>
              <p:nvCxnSpPr>
                <p:cNvPr id="75" name="直接连接符 74">
                  <a:extLst>
                    <a:ext uri="{FF2B5EF4-FFF2-40B4-BE49-F238E27FC236}">
                      <a16:creationId xmlns:a16="http://schemas.microsoft.com/office/drawing/2014/main" id="{982A22F1-B28A-3B28-A597-C070D5C0F8A1}"/>
                    </a:ext>
                  </a:extLst>
                </p:cNvPr>
                <p:cNvCxnSpPr/>
                <p:nvPr/>
              </p:nvCxnSpPr>
              <p:spPr>
                <a:xfrm>
                  <a:off x="796414" y="325894"/>
                  <a:ext cx="0" cy="124864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6" name="组合 75">
                  <a:extLst>
                    <a:ext uri="{FF2B5EF4-FFF2-40B4-BE49-F238E27FC236}">
                      <a16:creationId xmlns:a16="http://schemas.microsoft.com/office/drawing/2014/main" id="{D30EA67B-25A9-AC9C-AB1E-D96442C1D5F8}"/>
                    </a:ext>
                  </a:extLst>
                </p:cNvPr>
                <p:cNvGrpSpPr/>
                <p:nvPr/>
              </p:nvGrpSpPr>
              <p:grpSpPr>
                <a:xfrm>
                  <a:off x="373958" y="370139"/>
                  <a:ext cx="3215026" cy="908958"/>
                  <a:chOff x="4111564" y="2228672"/>
                  <a:chExt cx="6562675" cy="1855409"/>
                </a:xfrm>
              </p:grpSpPr>
              <p:sp>
                <p:nvSpPr>
                  <p:cNvPr id="77" name="任意多边形 31">
                    <a:extLst>
                      <a:ext uri="{FF2B5EF4-FFF2-40B4-BE49-F238E27FC236}">
                        <a16:creationId xmlns:a16="http://schemas.microsoft.com/office/drawing/2014/main" id="{E8929329-1D21-0E0A-C687-EEDCA8D9F363}"/>
                      </a:ext>
                    </a:extLst>
                  </p:cNvPr>
                  <p:cNvSpPr/>
                  <p:nvPr/>
                </p:nvSpPr>
                <p:spPr>
                  <a:xfrm rot="1583980">
                    <a:off x="4111564" y="3316059"/>
                    <a:ext cx="1090371" cy="768022"/>
                  </a:xfrm>
                  <a:custGeom>
                    <a:avLst/>
                    <a:gdLst>
                      <a:gd name="connsiteX0" fmla="*/ 0 w 1090371"/>
                      <a:gd name="connsiteY0" fmla="*/ 352009 h 768022"/>
                      <a:gd name="connsiteX1" fmla="*/ 709127 w 1090371"/>
                      <a:gd name="connsiteY1" fmla="*/ 0 h 768022"/>
                      <a:gd name="connsiteX2" fmla="*/ 1090371 w 1090371"/>
                      <a:gd name="connsiteY2" fmla="*/ 768022 h 768022"/>
                      <a:gd name="connsiteX3" fmla="*/ 206508 w 1090371"/>
                      <a:gd name="connsiteY3" fmla="*/ 768022 h 768022"/>
                    </a:gdLst>
                    <a:ahLst/>
                    <a:cxnLst>
                      <a:cxn ang="0">
                        <a:pos x="connsiteX0" y="connsiteY0"/>
                      </a:cxn>
                      <a:cxn ang="0">
                        <a:pos x="connsiteX1" y="connsiteY1"/>
                      </a:cxn>
                      <a:cxn ang="0">
                        <a:pos x="connsiteX2" y="connsiteY2"/>
                      </a:cxn>
                      <a:cxn ang="0">
                        <a:pos x="connsiteX3" y="connsiteY3"/>
                      </a:cxn>
                    </a:cxnLst>
                    <a:rect l="l" t="t" r="r" b="b"/>
                    <a:pathLst>
                      <a:path w="1090371" h="768022">
                        <a:moveTo>
                          <a:pt x="0" y="352009"/>
                        </a:moveTo>
                        <a:lnTo>
                          <a:pt x="709127" y="0"/>
                        </a:lnTo>
                        <a:lnTo>
                          <a:pt x="1090371" y="768022"/>
                        </a:lnTo>
                        <a:lnTo>
                          <a:pt x="206508" y="768022"/>
                        </a:lnTo>
                        <a:close/>
                      </a:path>
                    </a:pathLst>
                  </a:custGeom>
                  <a:solidFill>
                    <a:srgbClr val="0056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charset="-122"/>
                      <a:cs typeface="+mn-cs"/>
                      <a:sym typeface="Century Gothic" panose="020B0502020202020204" pitchFamily="34" charset="0"/>
                    </a:endParaRPr>
                  </a:p>
                </p:txBody>
              </p:sp>
              <p:sp>
                <p:nvSpPr>
                  <p:cNvPr id="78" name="任意多边形 32">
                    <a:extLst>
                      <a:ext uri="{FF2B5EF4-FFF2-40B4-BE49-F238E27FC236}">
                        <a16:creationId xmlns:a16="http://schemas.microsoft.com/office/drawing/2014/main" id="{C8BD4EE5-0FE0-C010-7A4B-399D2FDBB3F8}"/>
                      </a:ext>
                    </a:extLst>
                  </p:cNvPr>
                  <p:cNvSpPr/>
                  <p:nvPr/>
                </p:nvSpPr>
                <p:spPr>
                  <a:xfrm>
                    <a:off x="4169664" y="2228672"/>
                    <a:ext cx="6504575" cy="1645123"/>
                  </a:xfrm>
                  <a:custGeom>
                    <a:avLst/>
                    <a:gdLst>
                      <a:gd name="connsiteX0" fmla="*/ 6197855 w 6504575"/>
                      <a:gd name="connsiteY0" fmla="*/ 0 h 1645123"/>
                      <a:gd name="connsiteX1" fmla="*/ 6504575 w 6504575"/>
                      <a:gd name="connsiteY1" fmla="*/ 1645123 h 1645123"/>
                      <a:gd name="connsiteX2" fmla="*/ 0 w 6504575"/>
                      <a:gd name="connsiteY2" fmla="*/ 1645123 h 1645123"/>
                      <a:gd name="connsiteX3" fmla="*/ 0 w 6504575"/>
                      <a:gd name="connsiteY3" fmla="*/ 389857 h 1645123"/>
                    </a:gdLst>
                    <a:ahLst/>
                    <a:cxnLst>
                      <a:cxn ang="0">
                        <a:pos x="connsiteX0" y="connsiteY0"/>
                      </a:cxn>
                      <a:cxn ang="0">
                        <a:pos x="connsiteX1" y="connsiteY1"/>
                      </a:cxn>
                      <a:cxn ang="0">
                        <a:pos x="connsiteX2" y="connsiteY2"/>
                      </a:cxn>
                      <a:cxn ang="0">
                        <a:pos x="connsiteX3" y="connsiteY3"/>
                      </a:cxn>
                    </a:cxnLst>
                    <a:rect l="l" t="t" r="r" b="b"/>
                    <a:pathLst>
                      <a:path w="6504575" h="1645123">
                        <a:moveTo>
                          <a:pt x="6197855" y="0"/>
                        </a:moveTo>
                        <a:lnTo>
                          <a:pt x="6504575" y="1645123"/>
                        </a:lnTo>
                        <a:lnTo>
                          <a:pt x="0" y="1645123"/>
                        </a:lnTo>
                        <a:lnTo>
                          <a:pt x="0" y="389857"/>
                        </a:lnTo>
                        <a:close/>
                      </a:path>
                    </a:pathLst>
                  </a:custGeom>
                  <a:solidFill>
                    <a:srgbClr val="0070C0"/>
                  </a:solidFill>
                  <a:ln>
                    <a:noFill/>
                  </a:ln>
                  <a:effectLst>
                    <a:outerShdw blurRad="50800" dist="1270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charset="-122"/>
                      <a:cs typeface="+mn-cs"/>
                      <a:sym typeface="Century Gothic" panose="020B0502020202020204" pitchFamily="34" charset="0"/>
                    </a:endParaRPr>
                  </a:p>
                </p:txBody>
              </p:sp>
            </p:grpSp>
          </p:grpSp>
          <p:sp>
            <p:nvSpPr>
              <p:cNvPr id="74" name="矩形 73">
                <a:extLst>
                  <a:ext uri="{FF2B5EF4-FFF2-40B4-BE49-F238E27FC236}">
                    <a16:creationId xmlns:a16="http://schemas.microsoft.com/office/drawing/2014/main" id="{7A261813-246F-17B8-9525-EA3CF8FDDB99}"/>
                  </a:ext>
                </a:extLst>
              </p:cNvPr>
              <p:cNvSpPr/>
              <p:nvPr/>
            </p:nvSpPr>
            <p:spPr>
              <a:xfrm>
                <a:off x="1166164" y="1266933"/>
                <a:ext cx="1587801" cy="438014"/>
              </a:xfrm>
              <a:prstGeom prst="rect">
                <a:avLst/>
              </a:prstGeom>
            </p:spPr>
            <p:txBody>
              <a:bodyPr wrap="non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914400">
                  <a:defRPr/>
                </a:pPr>
                <a:r>
                  <a:rPr lang="zh-CN" altLang="en-US" sz="1800" dirty="0">
                    <a:solidFill>
                      <a:schemeClr val="bg1"/>
                    </a:solidFill>
                    <a:latin typeface="Calibri" panose="020F0502020204030204"/>
                    <a:ea typeface="微软雅黑" panose="020B0503020204020204" charset="-122"/>
                  </a:rPr>
                  <a:t>相邻选择器</a:t>
                </a:r>
              </a:p>
            </p:txBody>
          </p:sp>
        </p:grpSp>
        <p:sp>
          <p:nvSpPr>
            <p:cNvPr id="72" name="任意多边形 26">
              <a:extLst>
                <a:ext uri="{FF2B5EF4-FFF2-40B4-BE49-F238E27FC236}">
                  <a16:creationId xmlns:a16="http://schemas.microsoft.com/office/drawing/2014/main" id="{6C9F81B4-8796-7F4C-3F7B-58E1517FDED4}"/>
                </a:ext>
              </a:extLst>
            </p:cNvPr>
            <p:cNvSpPr/>
            <p:nvPr/>
          </p:nvSpPr>
          <p:spPr>
            <a:xfrm>
              <a:off x="890954" y="6142892"/>
              <a:ext cx="2852687" cy="703385"/>
            </a:xfrm>
            <a:custGeom>
              <a:avLst/>
              <a:gdLst>
                <a:gd name="connsiteX0" fmla="*/ 0 w 5556738"/>
                <a:gd name="connsiteY0" fmla="*/ 164123 h 703385"/>
                <a:gd name="connsiteX1" fmla="*/ 0 w 5556738"/>
                <a:gd name="connsiteY1" fmla="*/ 703385 h 703385"/>
                <a:gd name="connsiteX2" fmla="*/ 5556738 w 5556738"/>
                <a:gd name="connsiteY2" fmla="*/ 703385 h 703385"/>
                <a:gd name="connsiteX3" fmla="*/ 5556738 w 5556738"/>
                <a:gd name="connsiteY3" fmla="*/ 0 h 703385"/>
                <a:gd name="connsiteX4" fmla="*/ 1664677 w 5556738"/>
                <a:gd name="connsiteY4" fmla="*/ 0 h 70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6738" h="703385">
                  <a:moveTo>
                    <a:pt x="0" y="164123"/>
                  </a:moveTo>
                  <a:lnTo>
                    <a:pt x="0" y="703385"/>
                  </a:lnTo>
                  <a:lnTo>
                    <a:pt x="5556738" y="703385"/>
                  </a:lnTo>
                  <a:lnTo>
                    <a:pt x="5556738" y="0"/>
                  </a:lnTo>
                  <a:lnTo>
                    <a:pt x="1664677" y="0"/>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80" name="文本框 79">
            <a:extLst>
              <a:ext uri="{FF2B5EF4-FFF2-40B4-BE49-F238E27FC236}">
                <a16:creationId xmlns:a16="http://schemas.microsoft.com/office/drawing/2014/main" id="{141552FD-3E8D-EF99-C5B1-B0DC12FBABDD}"/>
              </a:ext>
            </a:extLst>
          </p:cNvPr>
          <p:cNvSpPr txBox="1"/>
          <p:nvPr/>
        </p:nvSpPr>
        <p:spPr>
          <a:xfrm>
            <a:off x="907422" y="2837090"/>
            <a:ext cx="2841779" cy="646331"/>
          </a:xfrm>
          <a:prstGeom prst="rect">
            <a:avLst/>
          </a:prstGeom>
          <a:noFill/>
        </p:spPr>
        <p:txBody>
          <a:bodyPr wrap="square">
            <a:spAutoFit/>
          </a:bodyPr>
          <a:lstStyle/>
          <a:p>
            <a:r>
              <a:rPr lang="zh-CN" altLang="en-US" b="1" i="0" dirty="0">
                <a:effectLst/>
                <a:latin typeface="楷体" panose="02010609060101010101" pitchFamily="49" charset="-122"/>
                <a:ea typeface="楷体" panose="02010609060101010101" pitchFamily="49" charset="-122"/>
              </a:rPr>
              <a:t>作用：选择</a:t>
            </a:r>
            <a:r>
              <a:rPr lang="en-US" altLang="zh-CN" b="1" dirty="0">
                <a:latin typeface="楷体" panose="02010609060101010101" pitchFamily="49" charset="-122"/>
                <a:ea typeface="楷体" panose="02010609060101010101" pitchFamily="49" charset="-122"/>
              </a:rPr>
              <a:t>h1</a:t>
            </a:r>
            <a:r>
              <a:rPr lang="zh-CN" altLang="en-US" b="1" i="0" dirty="0">
                <a:effectLst/>
                <a:latin typeface="楷体" panose="02010609060101010101" pitchFamily="49" charset="-122"/>
                <a:ea typeface="楷体" panose="02010609060101010101" pitchFamily="49" charset="-122"/>
              </a:rPr>
              <a:t>元素内部的</a:t>
            </a:r>
            <a:r>
              <a:rPr lang="en-US" altLang="zh-CN" b="1" i="0" dirty="0" err="1">
                <a:effectLst/>
                <a:latin typeface="楷体" panose="02010609060101010101" pitchFamily="49" charset="-122"/>
                <a:ea typeface="楷体" panose="02010609060101010101" pitchFamily="49" charset="-122"/>
              </a:rPr>
              <a:t>em</a:t>
            </a:r>
            <a:r>
              <a:rPr lang="zh-CN" altLang="en-US" b="1" i="0" dirty="0">
                <a:effectLst/>
                <a:latin typeface="楷体" panose="02010609060101010101" pitchFamily="49" charset="-122"/>
                <a:ea typeface="楷体" panose="02010609060101010101" pitchFamily="49" charset="-122"/>
              </a:rPr>
              <a:t>元素</a:t>
            </a:r>
            <a:endParaRPr lang="zh-CN" altLang="en-US" b="1" dirty="0">
              <a:latin typeface="楷体" panose="02010609060101010101" pitchFamily="49" charset="-122"/>
              <a:ea typeface="楷体" panose="02010609060101010101" pitchFamily="49" charset="-122"/>
            </a:endParaRPr>
          </a:p>
        </p:txBody>
      </p:sp>
      <p:sp>
        <p:nvSpPr>
          <p:cNvPr id="81" name="文本框 80">
            <a:extLst>
              <a:ext uri="{FF2B5EF4-FFF2-40B4-BE49-F238E27FC236}">
                <a16:creationId xmlns:a16="http://schemas.microsoft.com/office/drawing/2014/main" id="{6B0AADB3-E6D9-0A73-A95C-5828B98C76D0}"/>
              </a:ext>
            </a:extLst>
          </p:cNvPr>
          <p:cNvSpPr txBox="1"/>
          <p:nvPr/>
        </p:nvSpPr>
        <p:spPr>
          <a:xfrm>
            <a:off x="702516" y="5863571"/>
            <a:ext cx="2841779" cy="646331"/>
          </a:xfrm>
          <a:prstGeom prst="rect">
            <a:avLst/>
          </a:prstGeom>
          <a:noFill/>
        </p:spPr>
        <p:txBody>
          <a:bodyPr wrap="square">
            <a:spAutoFit/>
          </a:bodyPr>
          <a:lstStyle/>
          <a:p>
            <a:r>
              <a:rPr lang="zh-CN" altLang="en-US" b="1" i="0" dirty="0">
                <a:effectLst/>
                <a:latin typeface="楷体" panose="02010609060101010101" pitchFamily="49" charset="-122"/>
                <a:ea typeface="楷体" panose="02010609060101010101" pitchFamily="49" charset="-122"/>
              </a:rPr>
              <a:t>作用：选择</a:t>
            </a:r>
            <a:r>
              <a:rPr lang="en-US" altLang="zh-CN" b="1" dirty="0">
                <a:latin typeface="楷体" panose="02010609060101010101" pitchFamily="49" charset="-122"/>
                <a:ea typeface="楷体" panose="02010609060101010101" pitchFamily="49" charset="-122"/>
              </a:rPr>
              <a:t>h1</a:t>
            </a:r>
            <a:r>
              <a:rPr lang="zh-CN" altLang="en-US" b="1" i="0" dirty="0">
                <a:effectLst/>
                <a:latin typeface="楷体" panose="02010609060101010101" pitchFamily="49" charset="-122"/>
                <a:ea typeface="楷体" panose="02010609060101010101" pitchFamily="49" charset="-122"/>
              </a:rPr>
              <a:t>元素内部的直接子元素</a:t>
            </a:r>
            <a:r>
              <a:rPr lang="en-US" altLang="zh-CN" b="1" i="0" dirty="0" err="1">
                <a:effectLst/>
                <a:latin typeface="楷体" panose="02010609060101010101" pitchFamily="49" charset="-122"/>
                <a:ea typeface="楷体" panose="02010609060101010101" pitchFamily="49" charset="-122"/>
              </a:rPr>
              <a:t>em</a:t>
            </a:r>
            <a:endParaRPr lang="zh-CN" altLang="en-US" b="1" dirty="0">
              <a:latin typeface="楷体" panose="02010609060101010101" pitchFamily="49" charset="-122"/>
              <a:ea typeface="楷体" panose="02010609060101010101" pitchFamily="49" charset="-122"/>
            </a:endParaRPr>
          </a:p>
        </p:txBody>
      </p:sp>
      <p:sp>
        <p:nvSpPr>
          <p:cNvPr id="83" name="文本框 82">
            <a:extLst>
              <a:ext uri="{FF2B5EF4-FFF2-40B4-BE49-F238E27FC236}">
                <a16:creationId xmlns:a16="http://schemas.microsoft.com/office/drawing/2014/main" id="{E630C483-50B5-3F5C-BCE0-77503B3B2CBF}"/>
              </a:ext>
            </a:extLst>
          </p:cNvPr>
          <p:cNvSpPr txBox="1"/>
          <p:nvPr/>
        </p:nvSpPr>
        <p:spPr>
          <a:xfrm>
            <a:off x="4892762" y="5866244"/>
            <a:ext cx="3048000" cy="646331"/>
          </a:xfrm>
          <a:prstGeom prst="rect">
            <a:avLst/>
          </a:prstGeom>
          <a:noFill/>
        </p:spPr>
        <p:txBody>
          <a:bodyPr wrap="square">
            <a:spAutoFit/>
          </a:bodyPr>
          <a:lstStyle/>
          <a:p>
            <a:r>
              <a:rPr lang="zh-CN" altLang="en-US" b="1" dirty="0">
                <a:latin typeface="楷体" panose="02010609060101010101" pitchFamily="49" charset="-122"/>
                <a:ea typeface="楷体" panose="02010609060101010101" pitchFamily="49" charset="-122"/>
              </a:rPr>
              <a:t>作用：选择同时被所有选择器选中的元素</a:t>
            </a:r>
          </a:p>
        </p:txBody>
      </p:sp>
      <p:sp>
        <p:nvSpPr>
          <p:cNvPr id="84" name="文本框 83">
            <a:extLst>
              <a:ext uri="{FF2B5EF4-FFF2-40B4-BE49-F238E27FC236}">
                <a16:creationId xmlns:a16="http://schemas.microsoft.com/office/drawing/2014/main" id="{A9D1401D-33C9-B7C8-8EB1-4795A6ABD626}"/>
              </a:ext>
            </a:extLst>
          </p:cNvPr>
          <p:cNvSpPr txBox="1"/>
          <p:nvPr/>
        </p:nvSpPr>
        <p:spPr>
          <a:xfrm>
            <a:off x="4907151" y="2842261"/>
            <a:ext cx="3048000" cy="646331"/>
          </a:xfrm>
          <a:prstGeom prst="rect">
            <a:avLst/>
          </a:prstGeom>
          <a:noFill/>
        </p:spPr>
        <p:txBody>
          <a:bodyPr wrap="square">
            <a:spAutoFit/>
          </a:bodyPr>
          <a:lstStyle/>
          <a:p>
            <a:r>
              <a:rPr lang="zh-CN" altLang="en-US" b="1" dirty="0">
                <a:latin typeface="楷体" panose="02010609060101010101" pitchFamily="49" charset="-122"/>
                <a:ea typeface="楷体" panose="02010609060101010101" pitchFamily="49" charset="-122"/>
              </a:rPr>
              <a:t>作用：给列表中的每一个选择器选中的元素设置样式</a:t>
            </a:r>
          </a:p>
        </p:txBody>
      </p:sp>
      <p:sp>
        <p:nvSpPr>
          <p:cNvPr id="2" name="文本框 1">
            <a:extLst>
              <a:ext uri="{FF2B5EF4-FFF2-40B4-BE49-F238E27FC236}">
                <a16:creationId xmlns:a16="http://schemas.microsoft.com/office/drawing/2014/main" id="{1F4C2AD0-D7B8-0578-65D0-61D292E6379F}"/>
              </a:ext>
            </a:extLst>
          </p:cNvPr>
          <p:cNvSpPr txBox="1"/>
          <p:nvPr/>
        </p:nvSpPr>
        <p:spPr>
          <a:xfrm>
            <a:off x="8809275" y="2830490"/>
            <a:ext cx="3048000" cy="923330"/>
          </a:xfrm>
          <a:prstGeom prst="rect">
            <a:avLst/>
          </a:prstGeom>
          <a:noFill/>
        </p:spPr>
        <p:txBody>
          <a:bodyPr wrap="square">
            <a:spAutoFit/>
          </a:bodyPr>
          <a:lstStyle/>
          <a:p>
            <a:r>
              <a:rPr lang="zh-CN" altLang="en-US" b="1">
                <a:latin typeface="楷体" panose="02010609060101010101" pitchFamily="49" charset="-122"/>
                <a:ea typeface="楷体" panose="02010609060101010101" pitchFamily="49" charset="-122"/>
              </a:rPr>
              <a:t>作用：前者</a:t>
            </a:r>
            <a:r>
              <a:rPr lang="zh-CN" altLang="en-US" b="1" dirty="0">
                <a:latin typeface="楷体" panose="02010609060101010101" pitchFamily="49" charset="-122"/>
                <a:ea typeface="楷体" panose="02010609060101010101" pitchFamily="49" charset="-122"/>
              </a:rPr>
              <a:t>匹配特定元素，后者根据结构关系指定同级、相邻的匹配要素。</a:t>
            </a:r>
          </a:p>
        </p:txBody>
      </p:sp>
    </p:spTree>
    <p:extLst>
      <p:ext uri="{BB962C8B-B14F-4D97-AF65-F5344CB8AC3E}">
        <p14:creationId xmlns:p14="http://schemas.microsoft.com/office/powerpoint/2010/main" val="1684753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grpSp>
        <p:nvGrpSpPr>
          <p:cNvPr id="2" name="组合 1">
            <a:extLst>
              <a:ext uri="{FF2B5EF4-FFF2-40B4-BE49-F238E27FC236}">
                <a16:creationId xmlns:a16="http://schemas.microsoft.com/office/drawing/2014/main" id="{BD519C71-DDB6-43EC-A75F-33F920798745}"/>
              </a:ext>
            </a:extLst>
          </p:cNvPr>
          <p:cNvGrpSpPr/>
          <p:nvPr/>
        </p:nvGrpSpPr>
        <p:grpSpPr>
          <a:xfrm>
            <a:off x="1019337" y="1016732"/>
            <a:ext cx="10153327" cy="1015663"/>
            <a:chOff x="1127448" y="1240185"/>
            <a:chExt cx="10153327" cy="1015663"/>
          </a:xfrm>
        </p:grpSpPr>
        <p:sp>
          <p:nvSpPr>
            <p:cNvPr id="85" name="矩形 84">
              <a:extLst>
                <a:ext uri="{FF2B5EF4-FFF2-40B4-BE49-F238E27FC236}">
                  <a16:creationId xmlns:a16="http://schemas.microsoft.com/office/drawing/2014/main" id="{9C46B215-C269-E21B-538B-9DE960D10F09}"/>
                </a:ext>
              </a:extLst>
            </p:cNvPr>
            <p:cNvSpPr/>
            <p:nvPr/>
          </p:nvSpPr>
          <p:spPr>
            <a:xfrm>
              <a:off x="1146498" y="1240185"/>
              <a:ext cx="9793088" cy="968791"/>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914400">
                <a:lnSpc>
                  <a:spcPct val="150000"/>
                </a:lnSpc>
                <a:defRPr/>
              </a:pPr>
              <a:r>
                <a:rPr lang="zh-CN" altLang="en-US" sz="2000" b="1" dirty="0">
                  <a:latin typeface="楷体" panose="02010609060101010101" pitchFamily="49" charset="-122"/>
                  <a:ea typeface="楷体" panose="02010609060101010101" pitchFamily="49" charset="-122"/>
                </a:rPr>
                <a:t>伪类选择器是在</a:t>
              </a:r>
              <a:r>
                <a:rPr lang="en-US" altLang="zh-CN" sz="2000" b="1" dirty="0">
                  <a:latin typeface="楷体" panose="02010609060101010101" pitchFamily="49" charset="-122"/>
                  <a:ea typeface="楷体" panose="02010609060101010101" pitchFamily="49" charset="-122"/>
                </a:rPr>
                <a:t>CSS</a:t>
              </a:r>
              <a:r>
                <a:rPr lang="zh-CN" altLang="en-US" sz="2000" b="1" dirty="0">
                  <a:latin typeface="楷体" panose="02010609060101010101" pitchFamily="49" charset="-122"/>
                  <a:ea typeface="楷体" panose="02010609060101010101" pitchFamily="49" charset="-122"/>
                </a:rPr>
                <a:t>中已经定义好的选择器</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不能随便命名定义。伪类选择器可以分为</a:t>
              </a:r>
              <a:r>
                <a:rPr lang="en-US" altLang="zh-CN" sz="2000" b="1" dirty="0">
                  <a:latin typeface="楷体" panose="02010609060101010101" pitchFamily="49" charset="-122"/>
                  <a:ea typeface="楷体" panose="02010609060101010101" pitchFamily="49" charset="-122"/>
                </a:rPr>
                <a:t>UI</a:t>
              </a:r>
              <a:r>
                <a:rPr lang="zh-CN" altLang="en-US" sz="2000" b="1" dirty="0">
                  <a:latin typeface="楷体" panose="02010609060101010101" pitchFamily="49" charset="-122"/>
                  <a:ea typeface="楷体" panose="02010609060101010101" pitchFamily="49" charset="-122"/>
                </a:rPr>
                <a:t>元素状态伪类选择器和结构伪类选择器两种。</a:t>
              </a:r>
            </a:p>
          </p:txBody>
        </p:sp>
        <p:sp>
          <p:nvSpPr>
            <p:cNvPr id="86" name="矩形 85">
              <a:extLst>
                <a:ext uri="{FF2B5EF4-FFF2-40B4-BE49-F238E27FC236}">
                  <a16:creationId xmlns:a16="http://schemas.microsoft.com/office/drawing/2014/main" id="{095C9321-00CF-728C-A96A-C23518C6D10F}"/>
                </a:ext>
              </a:extLst>
            </p:cNvPr>
            <p:cNvSpPr/>
            <p:nvPr/>
          </p:nvSpPr>
          <p:spPr>
            <a:xfrm>
              <a:off x="1127448" y="1268760"/>
              <a:ext cx="10153327" cy="987088"/>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grpSp>
      <p:grpSp>
        <p:nvGrpSpPr>
          <p:cNvPr id="9" name="组合 8">
            <a:extLst>
              <a:ext uri="{FF2B5EF4-FFF2-40B4-BE49-F238E27FC236}">
                <a16:creationId xmlns:a16="http://schemas.microsoft.com/office/drawing/2014/main" id="{9EC18BCC-8538-617C-7671-60E0C3FD1756}"/>
              </a:ext>
            </a:extLst>
          </p:cNvPr>
          <p:cNvGrpSpPr/>
          <p:nvPr/>
        </p:nvGrpSpPr>
        <p:grpSpPr>
          <a:xfrm>
            <a:off x="1091023" y="2406950"/>
            <a:ext cx="5472930" cy="553998"/>
            <a:chOff x="3003133" y="5526768"/>
            <a:chExt cx="1345439" cy="553998"/>
          </a:xfrm>
        </p:grpSpPr>
        <p:grpSp>
          <p:nvGrpSpPr>
            <p:cNvPr id="27" name="组合 26">
              <a:extLst>
                <a:ext uri="{FF2B5EF4-FFF2-40B4-BE49-F238E27FC236}">
                  <a16:creationId xmlns:a16="http://schemas.microsoft.com/office/drawing/2014/main" id="{7A224F77-D7CC-87FB-5DF1-590E4C828D74}"/>
                </a:ext>
              </a:extLst>
            </p:cNvPr>
            <p:cNvGrpSpPr/>
            <p:nvPr/>
          </p:nvGrpSpPr>
          <p:grpSpPr>
            <a:xfrm>
              <a:off x="3003133" y="5599602"/>
              <a:ext cx="1286817" cy="416840"/>
              <a:chOff x="1111177" y="6729458"/>
              <a:chExt cx="1286817" cy="416840"/>
            </a:xfrm>
          </p:grpSpPr>
          <p:sp>
            <p:nvSpPr>
              <p:cNvPr id="79" name="圆角矩形 56">
                <a:extLst>
                  <a:ext uri="{FF2B5EF4-FFF2-40B4-BE49-F238E27FC236}">
                    <a16:creationId xmlns:a16="http://schemas.microsoft.com/office/drawing/2014/main" id="{F0FCEE93-6495-704F-C448-D9796382BDB7}"/>
                  </a:ext>
                </a:extLst>
              </p:cNvPr>
              <p:cNvSpPr/>
              <p:nvPr/>
            </p:nvSpPr>
            <p:spPr>
              <a:xfrm>
                <a:off x="1111177" y="6729458"/>
                <a:ext cx="1286817" cy="41684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82" name="圆角矩形 57">
                <a:extLst>
                  <a:ext uri="{FF2B5EF4-FFF2-40B4-BE49-F238E27FC236}">
                    <a16:creationId xmlns:a16="http://schemas.microsoft.com/office/drawing/2014/main" id="{74027A87-14E6-BB8F-71C9-FC709CFF159C}"/>
                  </a:ext>
                </a:extLst>
              </p:cNvPr>
              <p:cNvSpPr/>
              <p:nvPr/>
            </p:nvSpPr>
            <p:spPr>
              <a:xfrm>
                <a:off x="1128958" y="6738072"/>
                <a:ext cx="1256850" cy="408225"/>
              </a:xfrm>
              <a:prstGeom prst="roundRect">
                <a:avLst>
                  <a:gd name="adj" fmla="val 5000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sp>
          <p:nvSpPr>
            <p:cNvPr id="28" name="矩形 27">
              <a:extLst>
                <a:ext uri="{FF2B5EF4-FFF2-40B4-BE49-F238E27FC236}">
                  <a16:creationId xmlns:a16="http://schemas.microsoft.com/office/drawing/2014/main" id="{10F56EEA-8E6A-FE47-4B5F-B146B7FC4C73}"/>
                </a:ext>
              </a:extLst>
            </p:cNvPr>
            <p:cNvSpPr/>
            <p:nvPr/>
          </p:nvSpPr>
          <p:spPr>
            <a:xfrm>
              <a:off x="3076926" y="5526768"/>
              <a:ext cx="1271646" cy="553998"/>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lvl="0">
                <a:lnSpc>
                  <a:spcPct val="150000"/>
                </a:lnSpc>
                <a:defRPr/>
              </a:pPr>
              <a:r>
                <a:rPr lang="en-US" altLang="zh-CN" sz="2000" dirty="0">
                  <a:solidFill>
                    <a:srgbClr val="0070C0"/>
                  </a:solidFill>
                  <a:latin typeface="Times New Roman" panose="02020603050405020304" pitchFamily="18" charset="0"/>
                  <a:ea typeface="微软雅黑" panose="020B0503020204020204" charset="-122"/>
                </a:rPr>
                <a:t>UI</a:t>
              </a:r>
              <a:r>
                <a:rPr lang="zh-CN" altLang="en-US" sz="2000" dirty="0">
                  <a:solidFill>
                    <a:srgbClr val="0070C0"/>
                  </a:solidFill>
                  <a:latin typeface="Times New Roman" panose="02020603050405020304" pitchFamily="18" charset="0"/>
                  <a:ea typeface="微软雅黑" panose="020B0503020204020204" charset="-122"/>
                </a:rPr>
                <a:t>元素状态伪类选择器的使用方法</a:t>
              </a:r>
              <a:endParaRPr kumimoji="0" lang="en-US" altLang="zh-CN" sz="2000" b="0" i="0" u="none" strike="noStrike" kern="120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mn-cs"/>
              </a:endParaRPr>
            </a:p>
          </p:txBody>
        </p:sp>
      </p:grpSp>
      <p:grpSp>
        <p:nvGrpSpPr>
          <p:cNvPr id="10" name="组合 9">
            <a:extLst>
              <a:ext uri="{FF2B5EF4-FFF2-40B4-BE49-F238E27FC236}">
                <a16:creationId xmlns:a16="http://schemas.microsoft.com/office/drawing/2014/main" id="{4E94E26A-20B5-65DB-ED37-D406138CED3D}"/>
              </a:ext>
            </a:extLst>
          </p:cNvPr>
          <p:cNvGrpSpPr/>
          <p:nvPr/>
        </p:nvGrpSpPr>
        <p:grpSpPr>
          <a:xfrm>
            <a:off x="1115382" y="3300242"/>
            <a:ext cx="10057281" cy="2541026"/>
            <a:chOff x="1151486" y="3480262"/>
            <a:chExt cx="9645804" cy="2541026"/>
          </a:xfrm>
        </p:grpSpPr>
        <p:grpSp>
          <p:nvGrpSpPr>
            <p:cNvPr id="16" name="组合 15">
              <a:extLst>
                <a:ext uri="{FF2B5EF4-FFF2-40B4-BE49-F238E27FC236}">
                  <a16:creationId xmlns:a16="http://schemas.microsoft.com/office/drawing/2014/main" id="{17BE4CDA-9D19-BC77-49F9-E06A6EB8BAFA}"/>
                </a:ext>
              </a:extLst>
            </p:cNvPr>
            <p:cNvGrpSpPr/>
            <p:nvPr/>
          </p:nvGrpSpPr>
          <p:grpSpPr>
            <a:xfrm>
              <a:off x="1151486" y="3480262"/>
              <a:ext cx="9050684" cy="1194366"/>
              <a:chOff x="2191656" y="1062567"/>
              <a:chExt cx="6574973" cy="1194366"/>
            </a:xfrm>
            <a:noFill/>
          </p:grpSpPr>
          <p:sp>
            <p:nvSpPr>
              <p:cNvPr id="21" name="任意多边形 44">
                <a:extLst>
                  <a:ext uri="{FF2B5EF4-FFF2-40B4-BE49-F238E27FC236}">
                    <a16:creationId xmlns:a16="http://schemas.microsoft.com/office/drawing/2014/main" id="{1FEA10DC-0FFC-7E13-2069-ABCE30D90BA0}"/>
                  </a:ext>
                </a:extLst>
              </p:cNvPr>
              <p:cNvSpPr/>
              <p:nvPr/>
            </p:nvSpPr>
            <p:spPr>
              <a:xfrm>
                <a:off x="2191657" y="1062567"/>
                <a:ext cx="6574972" cy="1194366"/>
              </a:xfrm>
              <a:custGeom>
                <a:avLst/>
                <a:gdLst>
                  <a:gd name="connsiteX0" fmla="*/ 0 w 6574972"/>
                  <a:gd name="connsiteY0" fmla="*/ 841828 h 841828"/>
                  <a:gd name="connsiteX1" fmla="*/ 0 w 6574972"/>
                  <a:gd name="connsiteY1" fmla="*/ 0 h 841828"/>
                  <a:gd name="connsiteX2" fmla="*/ 6574972 w 6574972"/>
                  <a:gd name="connsiteY2" fmla="*/ 0 h 841828"/>
                </a:gdLst>
                <a:ahLst/>
                <a:cxnLst>
                  <a:cxn ang="0">
                    <a:pos x="connsiteX0" y="connsiteY0"/>
                  </a:cxn>
                  <a:cxn ang="0">
                    <a:pos x="connsiteX1" y="connsiteY1"/>
                  </a:cxn>
                  <a:cxn ang="0">
                    <a:pos x="connsiteX2" y="connsiteY2"/>
                  </a:cxn>
                </a:cxnLst>
                <a:rect l="l" t="t" r="r" b="b"/>
                <a:pathLst>
                  <a:path w="6574972" h="841828">
                    <a:moveTo>
                      <a:pt x="0" y="841828"/>
                    </a:moveTo>
                    <a:lnTo>
                      <a:pt x="0" y="0"/>
                    </a:lnTo>
                    <a:lnTo>
                      <a:pt x="6574972" y="0"/>
                    </a:lnTo>
                  </a:path>
                </a:pathLst>
              </a:custGeom>
              <a:grpFill/>
              <a:ln w="12700" cap="flat" cmpd="sng" algn="ctr">
                <a:solidFill>
                  <a:schemeClr val="accent1"/>
                </a:solidFill>
                <a:prstDash val="solid"/>
                <a:miter lim="800000"/>
                <a:headEnd type="diamond" w="lg" len="lg"/>
                <a:tailEnd type="diamond" w="lg" len="lg"/>
              </a:ln>
              <a:effectLst/>
            </p:spPr>
            <p:txBody>
              <a:bodyPr rtlCol="0" anchor="ct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22" name="等腰三角形 21">
                <a:extLst>
                  <a:ext uri="{FF2B5EF4-FFF2-40B4-BE49-F238E27FC236}">
                    <a16:creationId xmlns:a16="http://schemas.microsoft.com/office/drawing/2014/main" id="{012F82DB-C77E-6C5A-B886-0D00D2F3CBB8}"/>
                  </a:ext>
                </a:extLst>
              </p:cNvPr>
              <p:cNvSpPr/>
              <p:nvPr/>
            </p:nvSpPr>
            <p:spPr>
              <a:xfrm flipV="1">
                <a:off x="2191656" y="1062567"/>
                <a:ext cx="446769" cy="418733"/>
              </a:xfrm>
              <a:prstGeom prst="triangle">
                <a:avLst>
                  <a:gd name="adj" fmla="val 0"/>
                </a:avLst>
              </a:prstGeom>
              <a:solidFill>
                <a:srgbClr val="006BBC"/>
              </a:solidFill>
              <a:ln w="12700" cap="flat" cmpd="sng" algn="ctr">
                <a:solidFill>
                  <a:schemeClr val="accent1"/>
                </a:solidFill>
                <a:prstDash val="solid"/>
                <a:miter lim="800000"/>
              </a:ln>
              <a:effectLst/>
            </p:spPr>
            <p:txBody>
              <a:bodyPr rtlCol="0" anchor="ct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grpSp>
        <p:sp>
          <p:nvSpPr>
            <p:cNvPr id="17" name="矩形 16">
              <a:extLst>
                <a:ext uri="{FF2B5EF4-FFF2-40B4-BE49-F238E27FC236}">
                  <a16:creationId xmlns:a16="http://schemas.microsoft.com/office/drawing/2014/main" id="{445F1204-E104-89A4-540C-7D7DABBFF811}"/>
                </a:ext>
              </a:extLst>
            </p:cNvPr>
            <p:cNvSpPr/>
            <p:nvPr/>
          </p:nvSpPr>
          <p:spPr>
            <a:xfrm>
              <a:off x="1580266" y="3552270"/>
              <a:ext cx="8023541" cy="2376264"/>
            </a:xfrm>
            <a:prstGeom prst="rect">
              <a:avLst/>
            </a:prstGeom>
            <a:gradFill>
              <a:gsLst>
                <a:gs pos="75000">
                  <a:srgbClr val="DEFCFD"/>
                </a:gs>
                <a:gs pos="22000">
                  <a:srgbClr val="E3FCFD"/>
                </a:gs>
                <a:gs pos="50500">
                  <a:schemeClr val="accent1">
                    <a:lumMod val="20000"/>
                    <a:lumOff val="80000"/>
                  </a:schemeClr>
                </a:gs>
                <a:gs pos="0">
                  <a:schemeClr val="bg1">
                    <a:alpha val="0"/>
                  </a:schemeClr>
                </a:gs>
                <a:gs pos="10000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8" name="组合 17">
              <a:extLst>
                <a:ext uri="{FF2B5EF4-FFF2-40B4-BE49-F238E27FC236}">
                  <a16:creationId xmlns:a16="http://schemas.microsoft.com/office/drawing/2014/main" id="{48215DFF-383D-F46E-8F08-CE8BFDB94D96}"/>
                </a:ext>
              </a:extLst>
            </p:cNvPr>
            <p:cNvGrpSpPr/>
            <p:nvPr/>
          </p:nvGrpSpPr>
          <p:grpSpPr>
            <a:xfrm flipH="1" flipV="1">
              <a:off x="1561210" y="4920422"/>
              <a:ext cx="9236080" cy="1100866"/>
              <a:chOff x="2191656" y="1062567"/>
              <a:chExt cx="6859816" cy="1100866"/>
            </a:xfrm>
            <a:noFill/>
          </p:grpSpPr>
          <p:sp>
            <p:nvSpPr>
              <p:cNvPr id="19" name="任意多边形 42">
                <a:extLst>
                  <a:ext uri="{FF2B5EF4-FFF2-40B4-BE49-F238E27FC236}">
                    <a16:creationId xmlns:a16="http://schemas.microsoft.com/office/drawing/2014/main" id="{B63490F0-C316-5A81-ACBE-C60A5CC68EBE}"/>
                  </a:ext>
                </a:extLst>
              </p:cNvPr>
              <p:cNvSpPr/>
              <p:nvPr/>
            </p:nvSpPr>
            <p:spPr>
              <a:xfrm>
                <a:off x="2191657" y="1062567"/>
                <a:ext cx="6859815" cy="1100866"/>
              </a:xfrm>
              <a:custGeom>
                <a:avLst/>
                <a:gdLst>
                  <a:gd name="connsiteX0" fmla="*/ 0 w 6574972"/>
                  <a:gd name="connsiteY0" fmla="*/ 841828 h 841828"/>
                  <a:gd name="connsiteX1" fmla="*/ 0 w 6574972"/>
                  <a:gd name="connsiteY1" fmla="*/ 0 h 841828"/>
                  <a:gd name="connsiteX2" fmla="*/ 6574972 w 6574972"/>
                  <a:gd name="connsiteY2" fmla="*/ 0 h 841828"/>
                </a:gdLst>
                <a:ahLst/>
                <a:cxnLst>
                  <a:cxn ang="0">
                    <a:pos x="connsiteX0" y="connsiteY0"/>
                  </a:cxn>
                  <a:cxn ang="0">
                    <a:pos x="connsiteX1" y="connsiteY1"/>
                  </a:cxn>
                  <a:cxn ang="0">
                    <a:pos x="connsiteX2" y="connsiteY2"/>
                  </a:cxn>
                </a:cxnLst>
                <a:rect l="l" t="t" r="r" b="b"/>
                <a:pathLst>
                  <a:path w="6574972" h="841828">
                    <a:moveTo>
                      <a:pt x="0" y="841828"/>
                    </a:moveTo>
                    <a:lnTo>
                      <a:pt x="0" y="0"/>
                    </a:lnTo>
                    <a:lnTo>
                      <a:pt x="6574972" y="0"/>
                    </a:lnTo>
                  </a:path>
                </a:pathLst>
              </a:custGeom>
              <a:grpFill/>
              <a:ln w="12700" cap="flat" cmpd="sng" algn="ctr">
                <a:solidFill>
                  <a:schemeClr val="accent1"/>
                </a:solidFill>
                <a:prstDash val="solid"/>
                <a:miter lim="800000"/>
                <a:headEnd type="diamond" w="lg" len="lg"/>
                <a:tailEnd type="diamond" w="lg" len="lg"/>
              </a:ln>
              <a:effectLst/>
            </p:spPr>
            <p:txBody>
              <a:bodyPr rtlCol="0" anchor="ct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20" name="等腰三角形 19">
                <a:extLst>
                  <a:ext uri="{FF2B5EF4-FFF2-40B4-BE49-F238E27FC236}">
                    <a16:creationId xmlns:a16="http://schemas.microsoft.com/office/drawing/2014/main" id="{6775B24B-5DB7-0563-04F2-3BE3F1C299E0}"/>
                  </a:ext>
                </a:extLst>
              </p:cNvPr>
              <p:cNvSpPr/>
              <p:nvPr/>
            </p:nvSpPr>
            <p:spPr>
              <a:xfrm flipV="1">
                <a:off x="2191656" y="1062567"/>
                <a:ext cx="446769" cy="418733"/>
              </a:xfrm>
              <a:prstGeom prst="triangle">
                <a:avLst>
                  <a:gd name="adj" fmla="val 0"/>
                </a:avLst>
              </a:prstGeom>
              <a:solidFill>
                <a:srgbClr val="006BBC"/>
              </a:solidFill>
              <a:ln w="12700" cap="flat" cmpd="sng" algn="ctr">
                <a:solidFill>
                  <a:schemeClr val="accent1"/>
                </a:solidFill>
                <a:prstDash val="solid"/>
                <a:miter lim="800000"/>
              </a:ln>
              <a:effectLst/>
            </p:spPr>
            <p:txBody>
              <a:bodyPr rtlCol="0" anchor="ct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grpSp>
      </p:grpSp>
      <p:sp>
        <p:nvSpPr>
          <p:cNvPr id="11" name="矩形 10">
            <a:extLst>
              <a:ext uri="{FF2B5EF4-FFF2-40B4-BE49-F238E27FC236}">
                <a16:creationId xmlns:a16="http://schemas.microsoft.com/office/drawing/2014/main" id="{B379156A-049D-E60F-E83C-9AB17E98749F}"/>
              </a:ext>
            </a:extLst>
          </p:cNvPr>
          <p:cNvSpPr/>
          <p:nvPr/>
        </p:nvSpPr>
        <p:spPr>
          <a:xfrm>
            <a:off x="1379377" y="3278205"/>
            <a:ext cx="8856984" cy="615040"/>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indent="457200" defTabSz="914400">
              <a:lnSpc>
                <a:spcPct val="200000"/>
              </a:lnSpc>
              <a:defRPr/>
            </a:pPr>
            <a:r>
              <a:rPr lang="en-US" altLang="zh-CN" sz="2000" dirty="0">
                <a:solidFill>
                  <a:prstClr val="black"/>
                </a:solidFill>
                <a:latin typeface="微软雅黑" panose="020B0503020204020204" charset="-122"/>
                <a:ea typeface="微软雅黑" panose="020B0503020204020204" charset="-122"/>
              </a:rPr>
              <a:t>UI</a:t>
            </a:r>
            <a:r>
              <a:rPr lang="zh-CN" altLang="en-US" sz="2000" dirty="0">
                <a:solidFill>
                  <a:prstClr val="black"/>
                </a:solidFill>
                <a:latin typeface="微软雅黑" panose="020B0503020204020204" charset="-122"/>
                <a:ea typeface="微软雅黑" panose="020B0503020204020204" charset="-122"/>
              </a:rPr>
              <a:t>元素状态伪类选择器的特点是：</a:t>
            </a:r>
          </a:p>
        </p:txBody>
      </p:sp>
      <p:sp>
        <p:nvSpPr>
          <p:cNvPr id="13" name="矩形 12">
            <a:extLst>
              <a:ext uri="{FF2B5EF4-FFF2-40B4-BE49-F238E27FC236}">
                <a16:creationId xmlns:a16="http://schemas.microsoft.com/office/drawing/2014/main" id="{A333BA8A-5A44-2310-FE2B-E22C1070EC01}"/>
              </a:ext>
            </a:extLst>
          </p:cNvPr>
          <p:cNvSpPr/>
          <p:nvPr/>
        </p:nvSpPr>
        <p:spPr>
          <a:xfrm>
            <a:off x="1379377" y="3758260"/>
            <a:ext cx="9143302" cy="1938992"/>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indent="457200" defTabSz="914400">
              <a:lnSpc>
                <a:spcPct val="200000"/>
              </a:lnSpc>
              <a:defRPr/>
            </a:pPr>
            <a:r>
              <a:rPr lang="zh-CN" altLang="en-US" sz="2000" dirty="0">
                <a:solidFill>
                  <a:prstClr val="black"/>
                </a:solidFill>
                <a:latin typeface="微软雅黑" panose="020B0503020204020204" charset="-122"/>
                <a:ea typeface="微软雅黑" panose="020B0503020204020204" charset="-122"/>
              </a:rPr>
              <a:t>指定的样式只有当元素处于某种状态下时才起作用，在默认状态下不起作用。</a:t>
            </a:r>
            <a:endParaRPr lang="en-US" altLang="zh-CN" sz="2000" dirty="0">
              <a:solidFill>
                <a:prstClr val="black"/>
              </a:solidFill>
              <a:latin typeface="微软雅黑" panose="020B0503020204020204" charset="-122"/>
              <a:ea typeface="微软雅黑" panose="020B0503020204020204" charset="-122"/>
            </a:endParaRPr>
          </a:p>
          <a:p>
            <a:pPr indent="457200" defTabSz="914400">
              <a:lnSpc>
                <a:spcPct val="200000"/>
              </a:lnSpc>
              <a:defRPr/>
            </a:pPr>
            <a:r>
              <a:rPr lang="en-US" altLang="zh-CN" sz="2000" dirty="0">
                <a:solidFill>
                  <a:prstClr val="black"/>
                </a:solidFill>
                <a:latin typeface="微软雅黑" panose="020B0503020204020204" charset="-122"/>
                <a:ea typeface="微软雅黑" panose="020B0503020204020204" charset="-122"/>
              </a:rPr>
              <a:t>UI</a:t>
            </a:r>
            <a:r>
              <a:rPr lang="zh-CN" altLang="en-US" sz="2000" dirty="0">
                <a:solidFill>
                  <a:prstClr val="black"/>
                </a:solidFill>
                <a:latin typeface="微软雅黑" panose="020B0503020204020204" charset="-122"/>
                <a:ea typeface="微软雅黑" panose="020B0503020204020204" charset="-122"/>
              </a:rPr>
              <a:t>元素状态包括：</a:t>
            </a:r>
            <a:endParaRPr lang="en-US" altLang="zh-CN" sz="2000" dirty="0">
              <a:solidFill>
                <a:prstClr val="black"/>
              </a:solidFill>
              <a:latin typeface="微软雅黑" panose="020B0503020204020204" charset="-122"/>
              <a:ea typeface="微软雅黑" panose="020B0503020204020204" charset="-122"/>
            </a:endParaRPr>
          </a:p>
          <a:p>
            <a:pPr indent="457200" defTabSz="914400">
              <a:lnSpc>
                <a:spcPct val="200000"/>
              </a:lnSpc>
              <a:defRPr/>
            </a:pPr>
            <a:r>
              <a:rPr lang="zh-CN" altLang="en-US" sz="2000" dirty="0">
                <a:solidFill>
                  <a:prstClr val="black"/>
                </a:solidFill>
                <a:latin typeface="微软雅黑" panose="020B0503020204020204" charset="-122"/>
                <a:ea typeface="微软雅黑" panose="020B0503020204020204" charset="-122"/>
              </a:rPr>
              <a:t>选中、未选中、获取焦点、失去焦点等。</a:t>
            </a:r>
          </a:p>
        </p:txBody>
      </p:sp>
    </p:spTree>
    <p:extLst>
      <p:ext uri="{BB962C8B-B14F-4D97-AF65-F5344CB8AC3E}">
        <p14:creationId xmlns:p14="http://schemas.microsoft.com/office/powerpoint/2010/main" val="1366459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pic>
        <p:nvPicPr>
          <p:cNvPr id="3" name="table">
            <a:extLst>
              <a:ext uri="{FF2B5EF4-FFF2-40B4-BE49-F238E27FC236}">
                <a16:creationId xmlns:a16="http://schemas.microsoft.com/office/drawing/2014/main" id="{2E1E73B4-0836-C116-75BD-4D3DBF8C4EF8}"/>
              </a:ext>
            </a:extLst>
          </p:cNvPr>
          <p:cNvPicPr>
            <a:picLocks noChangeAspect="1"/>
          </p:cNvPicPr>
          <p:nvPr/>
        </p:nvPicPr>
        <p:blipFill>
          <a:blip r:embed="rId3"/>
          <a:stretch>
            <a:fillRect/>
          </a:stretch>
        </p:blipFill>
        <p:spPr>
          <a:xfrm>
            <a:off x="767408" y="882419"/>
            <a:ext cx="10657184" cy="5093163"/>
          </a:xfrm>
          <a:prstGeom prst="rect">
            <a:avLst/>
          </a:prstGeom>
        </p:spPr>
      </p:pic>
    </p:spTree>
    <p:extLst>
      <p:ext uri="{BB962C8B-B14F-4D97-AF65-F5344CB8AC3E}">
        <p14:creationId xmlns:p14="http://schemas.microsoft.com/office/powerpoint/2010/main" val="642236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grpSp>
        <p:nvGrpSpPr>
          <p:cNvPr id="2" name="组合 1">
            <a:extLst>
              <a:ext uri="{FF2B5EF4-FFF2-40B4-BE49-F238E27FC236}">
                <a16:creationId xmlns:a16="http://schemas.microsoft.com/office/drawing/2014/main" id="{180B1FD5-A991-B53D-F3A6-5382424DC8F1}"/>
              </a:ext>
            </a:extLst>
          </p:cNvPr>
          <p:cNvGrpSpPr/>
          <p:nvPr/>
        </p:nvGrpSpPr>
        <p:grpSpPr>
          <a:xfrm>
            <a:off x="1193551" y="989700"/>
            <a:ext cx="9645804" cy="1656183"/>
            <a:chOff x="1151486" y="3480262"/>
            <a:chExt cx="9645804" cy="2330080"/>
          </a:xfrm>
        </p:grpSpPr>
        <p:grpSp>
          <p:nvGrpSpPr>
            <p:cNvPr id="6" name="组合 5">
              <a:extLst>
                <a:ext uri="{FF2B5EF4-FFF2-40B4-BE49-F238E27FC236}">
                  <a16:creationId xmlns:a16="http://schemas.microsoft.com/office/drawing/2014/main" id="{1046857B-3362-3B51-A9E0-06FDDCE96B09}"/>
                </a:ext>
              </a:extLst>
            </p:cNvPr>
            <p:cNvGrpSpPr/>
            <p:nvPr/>
          </p:nvGrpSpPr>
          <p:grpSpPr>
            <a:xfrm>
              <a:off x="1151486" y="3480262"/>
              <a:ext cx="9050684" cy="1194366"/>
              <a:chOff x="2191656" y="1062567"/>
              <a:chExt cx="6574973" cy="1194366"/>
            </a:xfrm>
            <a:noFill/>
          </p:grpSpPr>
          <p:sp>
            <p:nvSpPr>
              <p:cNvPr id="11" name="任意多边形 19">
                <a:extLst>
                  <a:ext uri="{FF2B5EF4-FFF2-40B4-BE49-F238E27FC236}">
                    <a16:creationId xmlns:a16="http://schemas.microsoft.com/office/drawing/2014/main" id="{0B41428F-2021-713F-79CB-7BCDEE6D55E0}"/>
                  </a:ext>
                </a:extLst>
              </p:cNvPr>
              <p:cNvSpPr/>
              <p:nvPr/>
            </p:nvSpPr>
            <p:spPr>
              <a:xfrm>
                <a:off x="2191657" y="1062567"/>
                <a:ext cx="6574972" cy="1194366"/>
              </a:xfrm>
              <a:custGeom>
                <a:avLst/>
                <a:gdLst>
                  <a:gd name="connsiteX0" fmla="*/ 0 w 6574972"/>
                  <a:gd name="connsiteY0" fmla="*/ 841828 h 841828"/>
                  <a:gd name="connsiteX1" fmla="*/ 0 w 6574972"/>
                  <a:gd name="connsiteY1" fmla="*/ 0 h 841828"/>
                  <a:gd name="connsiteX2" fmla="*/ 6574972 w 6574972"/>
                  <a:gd name="connsiteY2" fmla="*/ 0 h 841828"/>
                </a:gdLst>
                <a:ahLst/>
                <a:cxnLst>
                  <a:cxn ang="0">
                    <a:pos x="connsiteX0" y="connsiteY0"/>
                  </a:cxn>
                  <a:cxn ang="0">
                    <a:pos x="connsiteX1" y="connsiteY1"/>
                  </a:cxn>
                  <a:cxn ang="0">
                    <a:pos x="connsiteX2" y="connsiteY2"/>
                  </a:cxn>
                </a:cxnLst>
                <a:rect l="l" t="t" r="r" b="b"/>
                <a:pathLst>
                  <a:path w="6574972" h="841828">
                    <a:moveTo>
                      <a:pt x="0" y="841828"/>
                    </a:moveTo>
                    <a:lnTo>
                      <a:pt x="0" y="0"/>
                    </a:lnTo>
                    <a:lnTo>
                      <a:pt x="6574972" y="0"/>
                    </a:lnTo>
                  </a:path>
                </a:pathLst>
              </a:custGeom>
              <a:grpFill/>
              <a:ln w="12700" cap="flat" cmpd="sng" algn="ctr">
                <a:solidFill>
                  <a:schemeClr val="accent1"/>
                </a:solidFill>
                <a:prstDash val="solid"/>
                <a:miter lim="800000"/>
                <a:headEnd type="diamond" w="lg" len="lg"/>
                <a:tailEnd type="diamond" w="lg" len="lg"/>
              </a:ln>
              <a:effectLst/>
            </p:spPr>
            <p:txBody>
              <a:bodyPr rtlCol="0" anchor="ct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13" name="等腰三角形 12">
                <a:extLst>
                  <a:ext uri="{FF2B5EF4-FFF2-40B4-BE49-F238E27FC236}">
                    <a16:creationId xmlns:a16="http://schemas.microsoft.com/office/drawing/2014/main" id="{708A4A4F-901A-A70B-694B-FCBE13092820}"/>
                  </a:ext>
                </a:extLst>
              </p:cNvPr>
              <p:cNvSpPr/>
              <p:nvPr/>
            </p:nvSpPr>
            <p:spPr>
              <a:xfrm flipV="1">
                <a:off x="2191656" y="1062567"/>
                <a:ext cx="446769" cy="418733"/>
              </a:xfrm>
              <a:prstGeom prst="triangle">
                <a:avLst>
                  <a:gd name="adj" fmla="val 0"/>
                </a:avLst>
              </a:prstGeom>
              <a:solidFill>
                <a:srgbClr val="006BBC"/>
              </a:solidFill>
              <a:ln w="12700" cap="flat" cmpd="sng" algn="ctr">
                <a:solidFill>
                  <a:schemeClr val="accent1"/>
                </a:solidFill>
                <a:prstDash val="solid"/>
                <a:miter lim="800000"/>
              </a:ln>
              <a:effectLst/>
            </p:spPr>
            <p:txBody>
              <a:bodyPr rtlCol="0" anchor="ct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grpSp>
        <p:sp>
          <p:nvSpPr>
            <p:cNvPr id="7" name="矩形 6">
              <a:extLst>
                <a:ext uri="{FF2B5EF4-FFF2-40B4-BE49-F238E27FC236}">
                  <a16:creationId xmlns:a16="http://schemas.microsoft.com/office/drawing/2014/main" id="{6308746B-5E2A-8763-BA2D-DABC6ACCC3EF}"/>
                </a:ext>
              </a:extLst>
            </p:cNvPr>
            <p:cNvSpPr/>
            <p:nvPr/>
          </p:nvSpPr>
          <p:spPr>
            <a:xfrm>
              <a:off x="1580266" y="3552270"/>
              <a:ext cx="8023541" cy="2222525"/>
            </a:xfrm>
            <a:prstGeom prst="rect">
              <a:avLst/>
            </a:prstGeom>
            <a:gradFill>
              <a:gsLst>
                <a:gs pos="75000">
                  <a:srgbClr val="DEFCFD"/>
                </a:gs>
                <a:gs pos="22000">
                  <a:srgbClr val="E3FCFD"/>
                </a:gs>
                <a:gs pos="50500">
                  <a:schemeClr val="accent1">
                    <a:lumMod val="20000"/>
                    <a:lumOff val="80000"/>
                  </a:schemeClr>
                </a:gs>
                <a:gs pos="0">
                  <a:schemeClr val="bg1">
                    <a:alpha val="0"/>
                  </a:schemeClr>
                </a:gs>
                <a:gs pos="10000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8" name="组合 7">
              <a:extLst>
                <a:ext uri="{FF2B5EF4-FFF2-40B4-BE49-F238E27FC236}">
                  <a16:creationId xmlns:a16="http://schemas.microsoft.com/office/drawing/2014/main" id="{101F14E2-13A4-83F7-27EB-22060381ED7A}"/>
                </a:ext>
              </a:extLst>
            </p:cNvPr>
            <p:cNvGrpSpPr/>
            <p:nvPr/>
          </p:nvGrpSpPr>
          <p:grpSpPr>
            <a:xfrm flipH="1" flipV="1">
              <a:off x="1561210" y="4709476"/>
              <a:ext cx="9236080" cy="1100866"/>
              <a:chOff x="2191656" y="1273513"/>
              <a:chExt cx="6859816" cy="1100866"/>
            </a:xfrm>
            <a:noFill/>
          </p:grpSpPr>
          <p:sp>
            <p:nvSpPr>
              <p:cNvPr id="9" name="任意多边形 17">
                <a:extLst>
                  <a:ext uri="{FF2B5EF4-FFF2-40B4-BE49-F238E27FC236}">
                    <a16:creationId xmlns:a16="http://schemas.microsoft.com/office/drawing/2014/main" id="{674FE143-5532-94BC-4AC0-695ACBE1A107}"/>
                  </a:ext>
                </a:extLst>
              </p:cNvPr>
              <p:cNvSpPr/>
              <p:nvPr/>
            </p:nvSpPr>
            <p:spPr>
              <a:xfrm>
                <a:off x="2191657" y="1273513"/>
                <a:ext cx="6859815" cy="1100866"/>
              </a:xfrm>
              <a:custGeom>
                <a:avLst/>
                <a:gdLst>
                  <a:gd name="connsiteX0" fmla="*/ 0 w 6574972"/>
                  <a:gd name="connsiteY0" fmla="*/ 841828 h 841828"/>
                  <a:gd name="connsiteX1" fmla="*/ 0 w 6574972"/>
                  <a:gd name="connsiteY1" fmla="*/ 0 h 841828"/>
                  <a:gd name="connsiteX2" fmla="*/ 6574972 w 6574972"/>
                  <a:gd name="connsiteY2" fmla="*/ 0 h 841828"/>
                </a:gdLst>
                <a:ahLst/>
                <a:cxnLst>
                  <a:cxn ang="0">
                    <a:pos x="connsiteX0" y="connsiteY0"/>
                  </a:cxn>
                  <a:cxn ang="0">
                    <a:pos x="connsiteX1" y="connsiteY1"/>
                  </a:cxn>
                  <a:cxn ang="0">
                    <a:pos x="connsiteX2" y="connsiteY2"/>
                  </a:cxn>
                </a:cxnLst>
                <a:rect l="l" t="t" r="r" b="b"/>
                <a:pathLst>
                  <a:path w="6574972" h="841828">
                    <a:moveTo>
                      <a:pt x="0" y="841828"/>
                    </a:moveTo>
                    <a:lnTo>
                      <a:pt x="0" y="0"/>
                    </a:lnTo>
                    <a:lnTo>
                      <a:pt x="6574972" y="0"/>
                    </a:lnTo>
                  </a:path>
                </a:pathLst>
              </a:custGeom>
              <a:grpFill/>
              <a:ln w="12700" cap="flat" cmpd="sng" algn="ctr">
                <a:solidFill>
                  <a:schemeClr val="accent1"/>
                </a:solidFill>
                <a:prstDash val="solid"/>
                <a:miter lim="800000"/>
                <a:headEnd type="diamond" w="lg" len="lg"/>
                <a:tailEnd type="diamond" w="lg" len="lg"/>
              </a:ln>
              <a:effectLst/>
            </p:spPr>
            <p:txBody>
              <a:bodyPr rtlCol="0" anchor="ct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10" name="等腰三角形 9">
                <a:extLst>
                  <a:ext uri="{FF2B5EF4-FFF2-40B4-BE49-F238E27FC236}">
                    <a16:creationId xmlns:a16="http://schemas.microsoft.com/office/drawing/2014/main" id="{BEA8175C-5AC1-9843-5122-B4DEEE787F6E}"/>
                  </a:ext>
                </a:extLst>
              </p:cNvPr>
              <p:cNvSpPr/>
              <p:nvPr/>
            </p:nvSpPr>
            <p:spPr>
              <a:xfrm flipV="1">
                <a:off x="2191656" y="1300065"/>
                <a:ext cx="446769" cy="418733"/>
              </a:xfrm>
              <a:prstGeom prst="triangle">
                <a:avLst>
                  <a:gd name="adj" fmla="val 0"/>
                </a:avLst>
              </a:prstGeom>
              <a:solidFill>
                <a:srgbClr val="006BBC"/>
              </a:solidFill>
              <a:ln w="12700" cap="flat" cmpd="sng" algn="ctr">
                <a:solidFill>
                  <a:schemeClr val="accent1"/>
                </a:solidFill>
                <a:prstDash val="solid"/>
                <a:miter lim="800000"/>
              </a:ln>
              <a:effectLst/>
            </p:spPr>
            <p:txBody>
              <a:bodyPr rtlCol="0" anchor="ct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grpSp>
      </p:grpSp>
      <p:sp>
        <p:nvSpPr>
          <p:cNvPr id="4" name="矩形 3">
            <a:extLst>
              <a:ext uri="{FF2B5EF4-FFF2-40B4-BE49-F238E27FC236}">
                <a16:creationId xmlns:a16="http://schemas.microsoft.com/office/drawing/2014/main" id="{B262F586-FD6C-BD41-23AA-31905EC4A0F5}"/>
              </a:ext>
            </a:extLst>
          </p:cNvPr>
          <p:cNvSpPr/>
          <p:nvPr/>
        </p:nvSpPr>
        <p:spPr>
          <a:xfrm>
            <a:off x="1601561" y="1061708"/>
            <a:ext cx="9143302" cy="1323439"/>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indent="457200" defTabSz="914400">
              <a:lnSpc>
                <a:spcPct val="200000"/>
              </a:lnSpc>
              <a:defRPr/>
            </a:pPr>
            <a:r>
              <a:rPr lang="zh-CN" altLang="en-US" sz="2000" dirty="0">
                <a:solidFill>
                  <a:prstClr val="black"/>
                </a:solidFill>
                <a:latin typeface="微软雅黑" panose="020B0503020204020204" charset="-122"/>
                <a:ea typeface="微软雅黑" panose="020B0503020204020204" charset="-122"/>
              </a:rPr>
              <a:t>结构伪类选择器，可以根据元素在文档中所处的位置，来动态选择元素，从而减少</a:t>
            </a:r>
            <a:r>
              <a:rPr lang="en-US" altLang="zh-CN" sz="2000" dirty="0">
                <a:solidFill>
                  <a:prstClr val="black"/>
                </a:solidFill>
                <a:latin typeface="微软雅黑" panose="020B0503020204020204" charset="-122"/>
                <a:ea typeface="微软雅黑" panose="020B0503020204020204" charset="-122"/>
              </a:rPr>
              <a:t>HTML</a:t>
            </a:r>
            <a:r>
              <a:rPr lang="zh-CN" altLang="en-US" sz="2000" dirty="0">
                <a:solidFill>
                  <a:prstClr val="black"/>
                </a:solidFill>
                <a:latin typeface="微软雅黑" panose="020B0503020204020204" charset="-122"/>
                <a:ea typeface="微软雅黑" panose="020B0503020204020204" charset="-122"/>
              </a:rPr>
              <a:t>文档对</a:t>
            </a:r>
            <a:r>
              <a:rPr lang="en-US" altLang="zh-CN" sz="2000" dirty="0">
                <a:solidFill>
                  <a:prstClr val="black"/>
                </a:solidFill>
                <a:latin typeface="微软雅黑" panose="020B0503020204020204" charset="-122"/>
                <a:ea typeface="微软雅黑" panose="020B0503020204020204" charset="-122"/>
              </a:rPr>
              <a:t>ID</a:t>
            </a:r>
            <a:r>
              <a:rPr lang="zh-CN" altLang="en-US" sz="2000" dirty="0">
                <a:solidFill>
                  <a:prstClr val="black"/>
                </a:solidFill>
                <a:latin typeface="微软雅黑" panose="020B0503020204020204" charset="-122"/>
                <a:ea typeface="微软雅黑" panose="020B0503020204020204" charset="-122"/>
              </a:rPr>
              <a:t>或类的依赖，有助于保持代码干净整洁。</a:t>
            </a:r>
          </a:p>
        </p:txBody>
      </p:sp>
      <p:pic>
        <p:nvPicPr>
          <p:cNvPr id="5" name="table">
            <a:extLst>
              <a:ext uri="{FF2B5EF4-FFF2-40B4-BE49-F238E27FC236}">
                <a16:creationId xmlns:a16="http://schemas.microsoft.com/office/drawing/2014/main" id="{4AACAB11-D7DA-6A76-76AB-B6FCF24C5DDE}"/>
              </a:ext>
            </a:extLst>
          </p:cNvPr>
          <p:cNvPicPr>
            <a:picLocks noChangeAspect="1"/>
          </p:cNvPicPr>
          <p:nvPr/>
        </p:nvPicPr>
        <p:blipFill>
          <a:blip r:embed="rId3"/>
          <a:stretch>
            <a:fillRect/>
          </a:stretch>
        </p:blipFill>
        <p:spPr>
          <a:xfrm>
            <a:off x="1272808" y="2789900"/>
            <a:ext cx="9638555" cy="3615428"/>
          </a:xfrm>
          <a:prstGeom prst="rect">
            <a:avLst/>
          </a:prstGeom>
        </p:spPr>
      </p:pic>
    </p:spTree>
    <p:extLst>
      <p:ext uri="{BB962C8B-B14F-4D97-AF65-F5344CB8AC3E}">
        <p14:creationId xmlns:p14="http://schemas.microsoft.com/office/powerpoint/2010/main" val="620401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grpSp>
        <p:nvGrpSpPr>
          <p:cNvPr id="3" name="组合 2">
            <a:extLst>
              <a:ext uri="{FF2B5EF4-FFF2-40B4-BE49-F238E27FC236}">
                <a16:creationId xmlns:a16="http://schemas.microsoft.com/office/drawing/2014/main" id="{EB5B473F-7B86-055D-89AD-9EEA20A8D2D0}"/>
              </a:ext>
            </a:extLst>
          </p:cNvPr>
          <p:cNvGrpSpPr/>
          <p:nvPr/>
        </p:nvGrpSpPr>
        <p:grpSpPr>
          <a:xfrm>
            <a:off x="842616" y="893348"/>
            <a:ext cx="9948167" cy="966547"/>
            <a:chOff x="1127125" y="1355759"/>
            <a:chExt cx="9948167" cy="966547"/>
          </a:xfrm>
        </p:grpSpPr>
        <p:sp>
          <p:nvSpPr>
            <p:cNvPr id="20" name="矩形 19">
              <a:extLst>
                <a:ext uri="{FF2B5EF4-FFF2-40B4-BE49-F238E27FC236}">
                  <a16:creationId xmlns:a16="http://schemas.microsoft.com/office/drawing/2014/main" id="{97E79474-3E6C-AC51-0662-5212D38AE13C}"/>
                </a:ext>
              </a:extLst>
            </p:cNvPr>
            <p:cNvSpPr/>
            <p:nvPr/>
          </p:nvSpPr>
          <p:spPr>
            <a:xfrm>
              <a:off x="1271464" y="1355759"/>
              <a:ext cx="9731820" cy="966547"/>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914400">
                <a:lnSpc>
                  <a:spcPct val="150000"/>
                </a:lnSpc>
                <a:defRPr/>
              </a:pPr>
              <a:r>
                <a:rPr lang="zh-CN" altLang="en-US" sz="2000" dirty="0">
                  <a:latin typeface="Calibri" panose="020F0502020204030204"/>
                  <a:ea typeface="微软雅黑" panose="020B0503020204020204" charset="-122"/>
                </a:rPr>
                <a:t>伪元素是不存在的元素或是一种特殊的页面元素，表示一个特殊的位置。</a:t>
              </a:r>
              <a:r>
                <a:rPr lang="en-US" altLang="zh-CN" sz="2000" dirty="0">
                  <a:latin typeface="Calibri" panose="020F0502020204030204"/>
                  <a:ea typeface="微软雅黑" panose="020B0503020204020204" charset="-122"/>
                </a:rPr>
                <a:t>CSS</a:t>
              </a:r>
              <a:r>
                <a:rPr lang="zh-CN" altLang="en-US" sz="2000" dirty="0">
                  <a:latin typeface="Calibri" panose="020F0502020204030204"/>
                  <a:ea typeface="微软雅黑" panose="020B0503020204020204" charset="-122"/>
                </a:rPr>
                <a:t>中有四种伪元素选择器，如下表所示。</a:t>
              </a:r>
            </a:p>
          </p:txBody>
        </p:sp>
        <p:sp>
          <p:nvSpPr>
            <p:cNvPr id="21" name="矩形 20">
              <a:extLst>
                <a:ext uri="{FF2B5EF4-FFF2-40B4-BE49-F238E27FC236}">
                  <a16:creationId xmlns:a16="http://schemas.microsoft.com/office/drawing/2014/main" id="{2215F7D5-B68C-8DBD-5CA3-6B4F7B5CC470}"/>
                </a:ext>
              </a:extLst>
            </p:cNvPr>
            <p:cNvSpPr/>
            <p:nvPr/>
          </p:nvSpPr>
          <p:spPr>
            <a:xfrm>
              <a:off x="1127125" y="1427767"/>
              <a:ext cx="9948167" cy="894539"/>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grpSp>
      <p:pic>
        <p:nvPicPr>
          <p:cNvPr id="16" name="table">
            <a:extLst>
              <a:ext uri="{FF2B5EF4-FFF2-40B4-BE49-F238E27FC236}">
                <a16:creationId xmlns:a16="http://schemas.microsoft.com/office/drawing/2014/main" id="{5756E494-FA1E-AF39-4675-8E69B36A687A}"/>
              </a:ext>
            </a:extLst>
          </p:cNvPr>
          <p:cNvPicPr>
            <a:picLocks noChangeAspect="1"/>
          </p:cNvPicPr>
          <p:nvPr/>
        </p:nvPicPr>
        <p:blipFill>
          <a:blip r:embed="rId3"/>
          <a:stretch>
            <a:fillRect/>
          </a:stretch>
        </p:blipFill>
        <p:spPr>
          <a:xfrm>
            <a:off x="842368" y="2328051"/>
            <a:ext cx="10009112" cy="1872000"/>
          </a:xfrm>
          <a:prstGeom prst="rect">
            <a:avLst/>
          </a:prstGeom>
        </p:spPr>
      </p:pic>
      <p:grpSp>
        <p:nvGrpSpPr>
          <p:cNvPr id="17" name="组合 16">
            <a:extLst>
              <a:ext uri="{FF2B5EF4-FFF2-40B4-BE49-F238E27FC236}">
                <a16:creationId xmlns:a16="http://schemas.microsoft.com/office/drawing/2014/main" id="{BF6779D9-8AB1-B989-4A1E-4B30963D6064}"/>
              </a:ext>
            </a:extLst>
          </p:cNvPr>
          <p:cNvGrpSpPr/>
          <p:nvPr/>
        </p:nvGrpSpPr>
        <p:grpSpPr>
          <a:xfrm>
            <a:off x="839416" y="4668207"/>
            <a:ext cx="10513168" cy="1296446"/>
            <a:chOff x="7752184" y="2820992"/>
            <a:chExt cx="3744416" cy="3334925"/>
          </a:xfrm>
        </p:grpSpPr>
        <p:sp>
          <p:nvSpPr>
            <p:cNvPr id="18" name="矩形 17">
              <a:extLst>
                <a:ext uri="{FF2B5EF4-FFF2-40B4-BE49-F238E27FC236}">
                  <a16:creationId xmlns:a16="http://schemas.microsoft.com/office/drawing/2014/main" id="{DFC69044-9FE9-3F93-9FC7-44E7EBE37D93}"/>
                </a:ext>
              </a:extLst>
            </p:cNvPr>
            <p:cNvSpPr/>
            <p:nvPr/>
          </p:nvSpPr>
          <p:spPr>
            <a:xfrm>
              <a:off x="7752184" y="2843549"/>
              <a:ext cx="3744416" cy="3312368"/>
            </a:xfrm>
            <a:prstGeom prst="rect">
              <a:avLst/>
            </a:prstGeom>
            <a:gradFill>
              <a:gsLst>
                <a:gs pos="0">
                  <a:schemeClr val="bg1">
                    <a:alpha val="61000"/>
                  </a:schemeClr>
                </a:gs>
                <a:gs pos="50000">
                  <a:srgbClr val="99DEF9"/>
                </a:gs>
                <a:gs pos="100000">
                  <a:schemeClr val="bg1">
                    <a:alpha val="61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9" name="矩形 18">
              <a:extLst>
                <a:ext uri="{FF2B5EF4-FFF2-40B4-BE49-F238E27FC236}">
                  <a16:creationId xmlns:a16="http://schemas.microsoft.com/office/drawing/2014/main" id="{146C048C-3BEB-F182-0A50-4E25636F59A4}"/>
                </a:ext>
              </a:extLst>
            </p:cNvPr>
            <p:cNvSpPr/>
            <p:nvPr/>
          </p:nvSpPr>
          <p:spPr>
            <a:xfrm>
              <a:off x="7752184" y="2820992"/>
              <a:ext cx="3652678" cy="3087678"/>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lvl="0" indent="266700" defTabSz="914400">
                <a:lnSpc>
                  <a:spcPct val="200000"/>
                </a:lnSpc>
                <a:defRPr/>
              </a:pPr>
              <a:r>
                <a:rPr lang="zh-CN" altLang="zh-CN" sz="1800" dirty="0">
                  <a:latin typeface="Calibri" panose="020F0502020204030204"/>
                  <a:ea typeface="微软雅黑" panose="020B0503020204020204" charset="-122"/>
                </a:rPr>
                <a:t>注意在</a:t>
              </a:r>
              <a:r>
                <a:rPr lang="en-US" altLang="zh-CN" sz="1800" dirty="0">
                  <a:latin typeface="Calibri" panose="020F0502020204030204"/>
                  <a:ea typeface="微软雅黑" panose="020B0503020204020204" charset="-122"/>
                </a:rPr>
                <a:t> CSS3 </a:t>
              </a:r>
              <a:r>
                <a:rPr lang="zh-CN" altLang="zh-CN" sz="1800" dirty="0">
                  <a:latin typeface="Calibri" panose="020F0502020204030204"/>
                  <a:ea typeface="微软雅黑" panose="020B0503020204020204" charset="-122"/>
                </a:rPr>
                <a:t>中伪元素选择器用</a:t>
              </a:r>
              <a:r>
                <a:rPr lang="zh-CN" altLang="zh-CN" sz="1800" dirty="0">
                  <a:solidFill>
                    <a:srgbClr val="FF0000"/>
                  </a:solidFill>
                  <a:latin typeface="Calibri" panose="020F0502020204030204"/>
                  <a:ea typeface="微软雅黑" panose="020B0503020204020204" charset="-122"/>
                </a:rPr>
                <a:t>双冒号表示法</a:t>
              </a:r>
              <a:r>
                <a:rPr lang="zh-CN" altLang="zh-CN" sz="1800" dirty="0">
                  <a:latin typeface="Calibri" panose="020F0502020204030204"/>
                  <a:ea typeface="微软雅黑" panose="020B0503020204020204" charset="-122"/>
                </a:rPr>
                <a:t>，以区分伪类选择器。但是在</a:t>
              </a:r>
              <a:r>
                <a:rPr lang="en-US" altLang="zh-CN" sz="1800" dirty="0">
                  <a:latin typeface="Calibri" panose="020F0502020204030204"/>
                  <a:ea typeface="微软雅黑" panose="020B0503020204020204" charset="-122"/>
                </a:rPr>
                <a:t> CSS2 </a:t>
              </a:r>
              <a:r>
                <a:rPr lang="zh-CN" altLang="zh-CN" sz="1800" dirty="0">
                  <a:latin typeface="Calibri" panose="020F0502020204030204"/>
                  <a:ea typeface="微软雅黑" panose="020B0503020204020204" charset="-122"/>
                </a:rPr>
                <a:t>和</a:t>
              </a:r>
              <a:r>
                <a:rPr lang="en-US" altLang="zh-CN" sz="1800" dirty="0">
                  <a:latin typeface="Calibri" panose="020F0502020204030204"/>
                  <a:ea typeface="微软雅黑" panose="020B0503020204020204" charset="-122"/>
                </a:rPr>
                <a:t> CSS1 </a:t>
              </a:r>
              <a:r>
                <a:rPr lang="zh-CN" altLang="zh-CN" sz="1800" dirty="0">
                  <a:latin typeface="Calibri" panose="020F0502020204030204"/>
                  <a:ea typeface="微软雅黑" panose="020B0503020204020204" charset="-122"/>
                </a:rPr>
                <a:t>中，伪类和伪元素都使用了单冒号语法。因此目前浏览器为了兼容</a:t>
              </a:r>
              <a:r>
                <a:rPr lang="en-US" altLang="zh-CN" sz="1800" dirty="0">
                  <a:latin typeface="Calibri" panose="020F0502020204030204"/>
                  <a:ea typeface="微软雅黑" panose="020B0503020204020204" charset="-122"/>
                </a:rPr>
                <a:t>CSS2 </a:t>
              </a:r>
              <a:r>
                <a:rPr lang="zh-CN" altLang="zh-CN" sz="1800" dirty="0">
                  <a:latin typeface="Calibri" panose="020F0502020204030204"/>
                  <a:ea typeface="微软雅黑" panose="020B0503020204020204" charset="-122"/>
                </a:rPr>
                <a:t>和</a:t>
              </a:r>
              <a:r>
                <a:rPr lang="en-US" altLang="zh-CN" sz="1800" dirty="0">
                  <a:latin typeface="Calibri" panose="020F0502020204030204"/>
                  <a:ea typeface="微软雅黑" panose="020B0503020204020204" charset="-122"/>
                </a:rPr>
                <a:t> CSS1 </a:t>
              </a:r>
              <a:r>
                <a:rPr lang="zh-CN" altLang="zh-CN" sz="1800" dirty="0">
                  <a:latin typeface="Calibri" panose="020F0502020204030204"/>
                  <a:ea typeface="微软雅黑" panose="020B0503020204020204" charset="-122"/>
                </a:rPr>
                <a:t>伪元素可接受单冒号语法。</a:t>
              </a:r>
            </a:p>
          </p:txBody>
        </p:sp>
      </p:grpSp>
    </p:spTree>
    <p:extLst>
      <p:ext uri="{BB962C8B-B14F-4D97-AF65-F5344CB8AC3E}">
        <p14:creationId xmlns:p14="http://schemas.microsoft.com/office/powerpoint/2010/main" val="2288715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grpSp>
        <p:nvGrpSpPr>
          <p:cNvPr id="3" name="组合 2">
            <a:extLst>
              <a:ext uri="{FF2B5EF4-FFF2-40B4-BE49-F238E27FC236}">
                <a16:creationId xmlns:a16="http://schemas.microsoft.com/office/drawing/2014/main" id="{EB5B473F-7B86-055D-89AD-9EEA20A8D2D0}"/>
              </a:ext>
            </a:extLst>
          </p:cNvPr>
          <p:cNvGrpSpPr/>
          <p:nvPr/>
        </p:nvGrpSpPr>
        <p:grpSpPr>
          <a:xfrm>
            <a:off x="842616" y="893348"/>
            <a:ext cx="9948167" cy="966547"/>
            <a:chOff x="1127125" y="1355759"/>
            <a:chExt cx="9948167" cy="966547"/>
          </a:xfrm>
        </p:grpSpPr>
        <p:sp>
          <p:nvSpPr>
            <p:cNvPr id="20" name="矩形 19">
              <a:extLst>
                <a:ext uri="{FF2B5EF4-FFF2-40B4-BE49-F238E27FC236}">
                  <a16:creationId xmlns:a16="http://schemas.microsoft.com/office/drawing/2014/main" id="{97E79474-3E6C-AC51-0662-5212D38AE13C}"/>
                </a:ext>
              </a:extLst>
            </p:cNvPr>
            <p:cNvSpPr/>
            <p:nvPr/>
          </p:nvSpPr>
          <p:spPr>
            <a:xfrm>
              <a:off x="1271464" y="1355759"/>
              <a:ext cx="9731820" cy="966547"/>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914400">
                <a:lnSpc>
                  <a:spcPct val="150000"/>
                </a:lnSpc>
                <a:defRPr/>
              </a:pPr>
              <a:r>
                <a:rPr lang="zh-CN" altLang="en-US" sz="2000" dirty="0">
                  <a:latin typeface="Calibri" panose="020F0502020204030204"/>
                  <a:ea typeface="微软雅黑" panose="020B0503020204020204" charset="-122"/>
                </a:rPr>
                <a:t>伪元素是不存在的元素或是一种特殊的页面元素，表示一个特殊的位置。</a:t>
              </a:r>
              <a:r>
                <a:rPr lang="en-US" altLang="zh-CN" sz="2000" dirty="0">
                  <a:latin typeface="Calibri" panose="020F0502020204030204"/>
                  <a:ea typeface="微软雅黑" panose="020B0503020204020204" charset="-122"/>
                </a:rPr>
                <a:t>CSS</a:t>
              </a:r>
              <a:r>
                <a:rPr lang="zh-CN" altLang="en-US" sz="2000" dirty="0">
                  <a:latin typeface="Calibri" panose="020F0502020204030204"/>
                  <a:ea typeface="微软雅黑" panose="020B0503020204020204" charset="-122"/>
                </a:rPr>
                <a:t>中有四种伪元素选择器，如下表所示。</a:t>
              </a:r>
            </a:p>
          </p:txBody>
        </p:sp>
        <p:sp>
          <p:nvSpPr>
            <p:cNvPr id="21" name="矩形 20">
              <a:extLst>
                <a:ext uri="{FF2B5EF4-FFF2-40B4-BE49-F238E27FC236}">
                  <a16:creationId xmlns:a16="http://schemas.microsoft.com/office/drawing/2014/main" id="{2215F7D5-B68C-8DBD-5CA3-6B4F7B5CC470}"/>
                </a:ext>
              </a:extLst>
            </p:cNvPr>
            <p:cNvSpPr/>
            <p:nvPr/>
          </p:nvSpPr>
          <p:spPr>
            <a:xfrm>
              <a:off x="1127125" y="1427767"/>
              <a:ext cx="9948167" cy="894539"/>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grpSp>
      <p:pic>
        <p:nvPicPr>
          <p:cNvPr id="16" name="table">
            <a:extLst>
              <a:ext uri="{FF2B5EF4-FFF2-40B4-BE49-F238E27FC236}">
                <a16:creationId xmlns:a16="http://schemas.microsoft.com/office/drawing/2014/main" id="{5756E494-FA1E-AF39-4675-8E69B36A687A}"/>
              </a:ext>
            </a:extLst>
          </p:cNvPr>
          <p:cNvPicPr>
            <a:picLocks noChangeAspect="1"/>
          </p:cNvPicPr>
          <p:nvPr/>
        </p:nvPicPr>
        <p:blipFill>
          <a:blip r:embed="rId3"/>
          <a:stretch>
            <a:fillRect/>
          </a:stretch>
        </p:blipFill>
        <p:spPr>
          <a:xfrm>
            <a:off x="842368" y="2328051"/>
            <a:ext cx="10009112" cy="1872000"/>
          </a:xfrm>
          <a:prstGeom prst="rect">
            <a:avLst/>
          </a:prstGeom>
        </p:spPr>
      </p:pic>
      <p:grpSp>
        <p:nvGrpSpPr>
          <p:cNvPr id="17" name="组合 16">
            <a:extLst>
              <a:ext uri="{FF2B5EF4-FFF2-40B4-BE49-F238E27FC236}">
                <a16:creationId xmlns:a16="http://schemas.microsoft.com/office/drawing/2014/main" id="{BF6779D9-8AB1-B989-4A1E-4B30963D6064}"/>
              </a:ext>
            </a:extLst>
          </p:cNvPr>
          <p:cNvGrpSpPr/>
          <p:nvPr/>
        </p:nvGrpSpPr>
        <p:grpSpPr>
          <a:xfrm>
            <a:off x="839416" y="4668207"/>
            <a:ext cx="10513168" cy="1296446"/>
            <a:chOff x="7752184" y="2820992"/>
            <a:chExt cx="3744416" cy="3334925"/>
          </a:xfrm>
        </p:grpSpPr>
        <p:sp>
          <p:nvSpPr>
            <p:cNvPr id="18" name="矩形 17">
              <a:extLst>
                <a:ext uri="{FF2B5EF4-FFF2-40B4-BE49-F238E27FC236}">
                  <a16:creationId xmlns:a16="http://schemas.microsoft.com/office/drawing/2014/main" id="{DFC69044-9FE9-3F93-9FC7-44E7EBE37D93}"/>
                </a:ext>
              </a:extLst>
            </p:cNvPr>
            <p:cNvSpPr/>
            <p:nvPr/>
          </p:nvSpPr>
          <p:spPr>
            <a:xfrm>
              <a:off x="7752184" y="2843549"/>
              <a:ext cx="3744416" cy="3312368"/>
            </a:xfrm>
            <a:prstGeom prst="rect">
              <a:avLst/>
            </a:prstGeom>
            <a:gradFill>
              <a:gsLst>
                <a:gs pos="0">
                  <a:schemeClr val="bg1">
                    <a:alpha val="61000"/>
                  </a:schemeClr>
                </a:gs>
                <a:gs pos="50000">
                  <a:srgbClr val="99DEF9"/>
                </a:gs>
                <a:gs pos="100000">
                  <a:schemeClr val="bg1">
                    <a:alpha val="61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9" name="矩形 18">
              <a:extLst>
                <a:ext uri="{FF2B5EF4-FFF2-40B4-BE49-F238E27FC236}">
                  <a16:creationId xmlns:a16="http://schemas.microsoft.com/office/drawing/2014/main" id="{146C048C-3BEB-F182-0A50-4E25636F59A4}"/>
                </a:ext>
              </a:extLst>
            </p:cNvPr>
            <p:cNvSpPr/>
            <p:nvPr/>
          </p:nvSpPr>
          <p:spPr>
            <a:xfrm>
              <a:off x="7752184" y="2820992"/>
              <a:ext cx="3652678" cy="3087678"/>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lvl="0" indent="266700" defTabSz="914400">
                <a:lnSpc>
                  <a:spcPct val="200000"/>
                </a:lnSpc>
                <a:defRPr/>
              </a:pPr>
              <a:r>
                <a:rPr lang="zh-CN" altLang="zh-CN" sz="1800" dirty="0">
                  <a:latin typeface="Calibri" panose="020F0502020204030204"/>
                  <a:ea typeface="微软雅黑" panose="020B0503020204020204" charset="-122"/>
                </a:rPr>
                <a:t>注意在</a:t>
              </a:r>
              <a:r>
                <a:rPr lang="en-US" altLang="zh-CN" sz="1800" dirty="0">
                  <a:latin typeface="Calibri" panose="020F0502020204030204"/>
                  <a:ea typeface="微软雅黑" panose="020B0503020204020204" charset="-122"/>
                </a:rPr>
                <a:t> CSS3 </a:t>
              </a:r>
              <a:r>
                <a:rPr lang="zh-CN" altLang="zh-CN" sz="1800" dirty="0">
                  <a:latin typeface="Calibri" panose="020F0502020204030204"/>
                  <a:ea typeface="微软雅黑" panose="020B0503020204020204" charset="-122"/>
                </a:rPr>
                <a:t>中伪元素选择器用</a:t>
              </a:r>
              <a:r>
                <a:rPr lang="zh-CN" altLang="zh-CN" sz="1800" dirty="0">
                  <a:solidFill>
                    <a:srgbClr val="FF0000"/>
                  </a:solidFill>
                  <a:latin typeface="Calibri" panose="020F0502020204030204"/>
                  <a:ea typeface="微软雅黑" panose="020B0503020204020204" charset="-122"/>
                </a:rPr>
                <a:t>双冒号表示法</a:t>
              </a:r>
              <a:r>
                <a:rPr lang="zh-CN" altLang="zh-CN" sz="1800" dirty="0">
                  <a:latin typeface="Calibri" panose="020F0502020204030204"/>
                  <a:ea typeface="微软雅黑" panose="020B0503020204020204" charset="-122"/>
                </a:rPr>
                <a:t>，以区分伪类选择器。但是在</a:t>
              </a:r>
              <a:r>
                <a:rPr lang="en-US" altLang="zh-CN" sz="1800" dirty="0">
                  <a:latin typeface="Calibri" panose="020F0502020204030204"/>
                  <a:ea typeface="微软雅黑" panose="020B0503020204020204" charset="-122"/>
                </a:rPr>
                <a:t> CSS2 </a:t>
              </a:r>
              <a:r>
                <a:rPr lang="zh-CN" altLang="zh-CN" sz="1800" dirty="0">
                  <a:latin typeface="Calibri" panose="020F0502020204030204"/>
                  <a:ea typeface="微软雅黑" panose="020B0503020204020204" charset="-122"/>
                </a:rPr>
                <a:t>和</a:t>
              </a:r>
              <a:r>
                <a:rPr lang="en-US" altLang="zh-CN" sz="1800" dirty="0">
                  <a:latin typeface="Calibri" panose="020F0502020204030204"/>
                  <a:ea typeface="微软雅黑" panose="020B0503020204020204" charset="-122"/>
                </a:rPr>
                <a:t> CSS1 </a:t>
              </a:r>
              <a:r>
                <a:rPr lang="zh-CN" altLang="zh-CN" sz="1800" dirty="0">
                  <a:latin typeface="Calibri" panose="020F0502020204030204"/>
                  <a:ea typeface="微软雅黑" panose="020B0503020204020204" charset="-122"/>
                </a:rPr>
                <a:t>中，伪类和伪元素都使用了单冒号语法。因此目前浏览器为了兼容</a:t>
              </a:r>
              <a:r>
                <a:rPr lang="en-US" altLang="zh-CN" sz="1800" dirty="0">
                  <a:latin typeface="Calibri" panose="020F0502020204030204"/>
                  <a:ea typeface="微软雅黑" panose="020B0503020204020204" charset="-122"/>
                </a:rPr>
                <a:t>CSS2 </a:t>
              </a:r>
              <a:r>
                <a:rPr lang="zh-CN" altLang="zh-CN" sz="1800" dirty="0">
                  <a:latin typeface="Calibri" panose="020F0502020204030204"/>
                  <a:ea typeface="微软雅黑" panose="020B0503020204020204" charset="-122"/>
                </a:rPr>
                <a:t>和</a:t>
              </a:r>
              <a:r>
                <a:rPr lang="en-US" altLang="zh-CN" sz="1800" dirty="0">
                  <a:latin typeface="Calibri" panose="020F0502020204030204"/>
                  <a:ea typeface="微软雅黑" panose="020B0503020204020204" charset="-122"/>
                </a:rPr>
                <a:t> CSS1 </a:t>
              </a:r>
              <a:r>
                <a:rPr lang="zh-CN" altLang="zh-CN" sz="1800" dirty="0">
                  <a:latin typeface="Calibri" panose="020F0502020204030204"/>
                  <a:ea typeface="微软雅黑" panose="020B0503020204020204" charset="-122"/>
                </a:rPr>
                <a:t>伪元素可接受单冒号语法。</a:t>
              </a:r>
            </a:p>
          </p:txBody>
        </p:sp>
      </p:grpSp>
    </p:spTree>
    <p:extLst>
      <p:ext uri="{BB962C8B-B14F-4D97-AF65-F5344CB8AC3E}">
        <p14:creationId xmlns:p14="http://schemas.microsoft.com/office/powerpoint/2010/main" val="568104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2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文本样式</a:t>
            </a:r>
          </a:p>
        </p:txBody>
      </p:sp>
      <p:sp>
        <p:nvSpPr>
          <p:cNvPr id="2" name="矩形 1">
            <a:extLst>
              <a:ext uri="{FF2B5EF4-FFF2-40B4-BE49-F238E27FC236}">
                <a16:creationId xmlns:a16="http://schemas.microsoft.com/office/drawing/2014/main" id="{E5FA2F22-EA57-E8A7-B25F-13204A2BF64A}"/>
              </a:ext>
            </a:extLst>
          </p:cNvPr>
          <p:cNvSpPr/>
          <p:nvPr/>
        </p:nvSpPr>
        <p:spPr>
          <a:xfrm>
            <a:off x="657174" y="1839067"/>
            <a:ext cx="5510324" cy="280602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spcBef>
                <a:spcPct val="0"/>
              </a:spcBef>
              <a:buClr>
                <a:srgbClr val="006BBC"/>
              </a:buClr>
              <a:buFont typeface="Wingdings" panose="05000000000000000000" pitchFamily="2" charset="2"/>
              <a:buChar char="n"/>
            </a:pPr>
            <a:r>
              <a:rPr lang="zh-CN" altLang="en-US" sz="2400" dirty="0"/>
              <a:t>文字是网页最基本的组成元素，在网页标签中，可以通过标题标签和段落标签来插入文字，这些标签有默认的显示样式。在实际应用中，可以通过</a:t>
            </a:r>
            <a:r>
              <a:rPr lang="en-US" altLang="zh-CN" sz="2400" dirty="0"/>
              <a:t>CSS</a:t>
            </a:r>
            <a:r>
              <a:rPr lang="zh-CN" altLang="en-US" sz="2400" dirty="0"/>
              <a:t>样式来修改这些文字的显示效果。</a:t>
            </a:r>
            <a:endParaRPr lang="en-US" altLang="zh-CN" sz="2400" dirty="0"/>
          </a:p>
        </p:txBody>
      </p:sp>
      <p:grpSp>
        <p:nvGrpSpPr>
          <p:cNvPr id="4" name="组合 3">
            <a:extLst>
              <a:ext uri="{FF2B5EF4-FFF2-40B4-BE49-F238E27FC236}">
                <a16:creationId xmlns:a16="http://schemas.microsoft.com/office/drawing/2014/main" id="{A050A2AF-F931-C6CB-6826-C92850DA537C}"/>
              </a:ext>
            </a:extLst>
          </p:cNvPr>
          <p:cNvGrpSpPr/>
          <p:nvPr/>
        </p:nvGrpSpPr>
        <p:grpSpPr>
          <a:xfrm>
            <a:off x="7257513" y="1654029"/>
            <a:ext cx="3424632" cy="3742454"/>
            <a:chOff x="191343" y="2040375"/>
            <a:chExt cx="6696744" cy="3742454"/>
          </a:xfrm>
        </p:grpSpPr>
        <p:sp>
          <p:nvSpPr>
            <p:cNvPr id="6" name="矩形 5">
              <a:extLst>
                <a:ext uri="{FF2B5EF4-FFF2-40B4-BE49-F238E27FC236}">
                  <a16:creationId xmlns:a16="http://schemas.microsoft.com/office/drawing/2014/main" id="{D4776F39-812B-5D80-031A-875F954DA77E}"/>
                </a:ext>
              </a:extLst>
            </p:cNvPr>
            <p:cNvSpPr/>
            <p:nvPr/>
          </p:nvSpPr>
          <p:spPr>
            <a:xfrm>
              <a:off x="191343" y="2040375"/>
              <a:ext cx="6696744" cy="36792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矩形 6">
              <a:extLst>
                <a:ext uri="{FF2B5EF4-FFF2-40B4-BE49-F238E27FC236}">
                  <a16:creationId xmlns:a16="http://schemas.microsoft.com/office/drawing/2014/main" id="{97EA8FCE-E5D5-0D2F-B484-A4A890D5D0A3}"/>
                </a:ext>
              </a:extLst>
            </p:cNvPr>
            <p:cNvSpPr/>
            <p:nvPr/>
          </p:nvSpPr>
          <p:spPr>
            <a:xfrm>
              <a:off x="191343" y="5656380"/>
              <a:ext cx="6696744" cy="1264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5" name="矩形 4">
            <a:extLst>
              <a:ext uri="{FF2B5EF4-FFF2-40B4-BE49-F238E27FC236}">
                <a16:creationId xmlns:a16="http://schemas.microsoft.com/office/drawing/2014/main" id="{E562B37E-F542-ADA7-EA4E-7108A66C4FE9}"/>
              </a:ext>
            </a:extLst>
          </p:cNvPr>
          <p:cNvSpPr/>
          <p:nvPr/>
        </p:nvSpPr>
        <p:spPr>
          <a:xfrm>
            <a:off x="7786269" y="2070253"/>
            <a:ext cx="2152014" cy="234365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fr-FR" altLang="zh-CN" sz="2000" dirty="0"/>
              <a:t>font-style</a:t>
            </a:r>
          </a:p>
          <a:p>
            <a:pPr marL="342900" indent="-342900">
              <a:lnSpc>
                <a:spcPct val="150000"/>
              </a:lnSpc>
              <a:spcBef>
                <a:spcPct val="0"/>
              </a:spcBef>
              <a:buClr>
                <a:srgbClr val="006BBC"/>
              </a:buClr>
              <a:buFont typeface="Wingdings" panose="05000000000000000000" pitchFamily="2" charset="2"/>
              <a:buChar char="n"/>
            </a:pPr>
            <a:r>
              <a:rPr lang="fr-FR" altLang="zh-CN" sz="2000" dirty="0"/>
              <a:t>font-variant</a:t>
            </a:r>
          </a:p>
          <a:p>
            <a:pPr marL="342900" indent="-342900">
              <a:lnSpc>
                <a:spcPct val="150000"/>
              </a:lnSpc>
              <a:spcBef>
                <a:spcPct val="0"/>
              </a:spcBef>
              <a:buClr>
                <a:srgbClr val="006BBC"/>
              </a:buClr>
              <a:buFont typeface="Wingdings" panose="05000000000000000000" pitchFamily="2" charset="2"/>
              <a:buChar char="n"/>
            </a:pPr>
            <a:r>
              <a:rPr lang="fr-FR" altLang="zh-CN" sz="2000" dirty="0"/>
              <a:t>font-weight</a:t>
            </a:r>
          </a:p>
          <a:p>
            <a:pPr marL="342900" indent="-342900">
              <a:lnSpc>
                <a:spcPct val="150000"/>
              </a:lnSpc>
              <a:spcBef>
                <a:spcPct val="0"/>
              </a:spcBef>
              <a:buClr>
                <a:srgbClr val="006BBC"/>
              </a:buClr>
              <a:buFont typeface="Wingdings" panose="05000000000000000000" pitchFamily="2" charset="2"/>
              <a:buChar char="n"/>
            </a:pPr>
            <a:r>
              <a:rPr lang="fr-FR" altLang="zh-CN" sz="2000" dirty="0"/>
              <a:t>font-size</a:t>
            </a:r>
          </a:p>
          <a:p>
            <a:pPr marL="342900" indent="-342900">
              <a:lnSpc>
                <a:spcPct val="150000"/>
              </a:lnSpc>
              <a:spcBef>
                <a:spcPct val="0"/>
              </a:spcBef>
              <a:buClr>
                <a:srgbClr val="006BBC"/>
              </a:buClr>
              <a:buFont typeface="Wingdings" panose="05000000000000000000" pitchFamily="2" charset="2"/>
              <a:buChar char="n"/>
            </a:pPr>
            <a:r>
              <a:rPr lang="fr-FR" altLang="zh-CN" sz="2000" dirty="0"/>
              <a:t>font-family</a:t>
            </a:r>
          </a:p>
        </p:txBody>
      </p:sp>
    </p:spTree>
    <p:extLst>
      <p:ext uri="{BB962C8B-B14F-4D97-AF65-F5344CB8AC3E}">
        <p14:creationId xmlns:p14="http://schemas.microsoft.com/office/powerpoint/2010/main" val="3688868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2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文本样式</a:t>
            </a:r>
          </a:p>
        </p:txBody>
      </p:sp>
      <p:pic>
        <p:nvPicPr>
          <p:cNvPr id="4" name="table">
            <a:extLst>
              <a:ext uri="{FF2B5EF4-FFF2-40B4-BE49-F238E27FC236}">
                <a16:creationId xmlns:a16="http://schemas.microsoft.com/office/drawing/2014/main" id="{2483616E-1480-5014-0B80-4624BC998F61}"/>
              </a:ext>
            </a:extLst>
          </p:cNvPr>
          <p:cNvPicPr>
            <a:picLocks noChangeAspect="1"/>
          </p:cNvPicPr>
          <p:nvPr/>
        </p:nvPicPr>
        <p:blipFill>
          <a:blip r:embed="rId3"/>
          <a:stretch>
            <a:fillRect/>
          </a:stretch>
        </p:blipFill>
        <p:spPr>
          <a:xfrm>
            <a:off x="6391076" y="1062134"/>
            <a:ext cx="5035194" cy="2119147"/>
          </a:xfrm>
          <a:prstGeom prst="rect">
            <a:avLst/>
          </a:prstGeom>
        </p:spPr>
      </p:pic>
      <p:pic>
        <p:nvPicPr>
          <p:cNvPr id="5" name="Picture 3">
            <a:extLst>
              <a:ext uri="{FF2B5EF4-FFF2-40B4-BE49-F238E27FC236}">
                <a16:creationId xmlns:a16="http://schemas.microsoft.com/office/drawing/2014/main" id="{C42D863D-3DCB-692D-33AD-63ED6CB755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2749"/>
          <a:stretch>
            <a:fillRect/>
          </a:stretch>
        </p:blipFill>
        <p:spPr bwMode="auto">
          <a:xfrm>
            <a:off x="6391076" y="3672594"/>
            <a:ext cx="5035194" cy="25721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组合 5">
            <a:extLst>
              <a:ext uri="{FF2B5EF4-FFF2-40B4-BE49-F238E27FC236}">
                <a16:creationId xmlns:a16="http://schemas.microsoft.com/office/drawing/2014/main" id="{2B8D42BE-E14C-AE13-7DA2-BB2D679318F6}"/>
              </a:ext>
            </a:extLst>
          </p:cNvPr>
          <p:cNvGrpSpPr/>
          <p:nvPr/>
        </p:nvGrpSpPr>
        <p:grpSpPr>
          <a:xfrm>
            <a:off x="729432" y="1020721"/>
            <a:ext cx="5537666" cy="5237473"/>
            <a:chOff x="191343" y="685165"/>
            <a:chExt cx="6696744" cy="5097664"/>
          </a:xfrm>
        </p:grpSpPr>
        <p:sp>
          <p:nvSpPr>
            <p:cNvPr id="8" name="矩形 7">
              <a:extLst>
                <a:ext uri="{FF2B5EF4-FFF2-40B4-BE49-F238E27FC236}">
                  <a16:creationId xmlns:a16="http://schemas.microsoft.com/office/drawing/2014/main" id="{458B064E-3FE1-4F90-C61E-D01222A5A2D9}"/>
                </a:ext>
              </a:extLst>
            </p:cNvPr>
            <p:cNvSpPr/>
            <p:nvPr/>
          </p:nvSpPr>
          <p:spPr>
            <a:xfrm>
              <a:off x="191343" y="685165"/>
              <a:ext cx="6696744" cy="5034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矩形 8">
              <a:extLst>
                <a:ext uri="{FF2B5EF4-FFF2-40B4-BE49-F238E27FC236}">
                  <a16:creationId xmlns:a16="http://schemas.microsoft.com/office/drawing/2014/main" id="{BD8F1E2F-5B06-4466-28B9-7E0A2BFDED42}"/>
                </a:ext>
              </a:extLst>
            </p:cNvPr>
            <p:cNvSpPr/>
            <p:nvPr/>
          </p:nvSpPr>
          <p:spPr>
            <a:xfrm>
              <a:off x="191343" y="5656380"/>
              <a:ext cx="6696744" cy="1264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7" name="矩形 6">
            <a:extLst>
              <a:ext uri="{FF2B5EF4-FFF2-40B4-BE49-F238E27FC236}">
                <a16:creationId xmlns:a16="http://schemas.microsoft.com/office/drawing/2014/main" id="{F72792DB-31D5-15DD-F6D2-C8275BD05256}"/>
              </a:ext>
            </a:extLst>
          </p:cNvPr>
          <p:cNvSpPr/>
          <p:nvPr/>
        </p:nvSpPr>
        <p:spPr>
          <a:xfrm>
            <a:off x="906254" y="1077167"/>
            <a:ext cx="5197446" cy="50501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buClr>
                <a:srgbClr val="006BBC"/>
              </a:buClr>
            </a:pPr>
            <a:r>
              <a:rPr lang="fr-FR" altLang="zh-CN" dirty="0">
                <a:solidFill>
                  <a:srgbClr val="FF0000"/>
                </a:solidFill>
                <a:latin typeface="+mn-ea"/>
              </a:rPr>
              <a:t>font-style</a:t>
            </a:r>
            <a:r>
              <a:rPr lang="zh-CN" altLang="en-US" dirty="0">
                <a:latin typeface="+mn-ea"/>
              </a:rPr>
              <a:t>属性用于规定斜体文本</a:t>
            </a:r>
          </a:p>
          <a:p>
            <a:pPr>
              <a:lnSpc>
                <a:spcPct val="120000"/>
              </a:lnSpc>
              <a:spcBef>
                <a:spcPct val="0"/>
              </a:spcBef>
              <a:buClr>
                <a:srgbClr val="006BBC"/>
              </a:buClr>
            </a:pPr>
            <a:r>
              <a:rPr lang="en-US" altLang="zh-CN" dirty="0">
                <a:latin typeface="+mn-ea"/>
              </a:rPr>
              <a:t>&lt;!</a:t>
            </a:r>
            <a:r>
              <a:rPr lang="fr-FR" altLang="zh-CN" dirty="0">
                <a:latin typeface="+mn-ea"/>
              </a:rPr>
              <a:t>DOCTYPE html&gt;</a:t>
            </a:r>
          </a:p>
          <a:p>
            <a:pPr>
              <a:lnSpc>
                <a:spcPct val="120000"/>
              </a:lnSpc>
              <a:spcBef>
                <a:spcPct val="0"/>
              </a:spcBef>
              <a:buClr>
                <a:srgbClr val="006BBC"/>
              </a:buClr>
            </a:pPr>
            <a:r>
              <a:rPr lang="fr-FR" altLang="zh-CN" dirty="0">
                <a:latin typeface="+mn-ea"/>
              </a:rPr>
              <a:t>&lt;html&gt;</a:t>
            </a:r>
          </a:p>
          <a:p>
            <a:pPr>
              <a:lnSpc>
                <a:spcPct val="120000"/>
              </a:lnSpc>
              <a:spcBef>
                <a:spcPct val="0"/>
              </a:spcBef>
              <a:buClr>
                <a:srgbClr val="006BBC"/>
              </a:buClr>
            </a:pPr>
            <a:r>
              <a:rPr lang="fr-FR" altLang="zh-CN" dirty="0">
                <a:latin typeface="+mn-ea"/>
              </a:rPr>
              <a:t>	&lt;head&gt;</a:t>
            </a:r>
          </a:p>
          <a:p>
            <a:pPr>
              <a:lnSpc>
                <a:spcPct val="120000"/>
              </a:lnSpc>
              <a:spcBef>
                <a:spcPct val="0"/>
              </a:spcBef>
              <a:buClr>
                <a:srgbClr val="006BBC"/>
              </a:buClr>
            </a:pPr>
            <a:r>
              <a:rPr lang="fr-FR" altLang="zh-CN" dirty="0">
                <a:latin typeface="+mn-ea"/>
              </a:rPr>
              <a:t>		&lt;meta charset="utf-8"&gt;</a:t>
            </a:r>
          </a:p>
          <a:p>
            <a:pPr>
              <a:lnSpc>
                <a:spcPct val="120000"/>
              </a:lnSpc>
              <a:spcBef>
                <a:spcPct val="0"/>
              </a:spcBef>
              <a:buClr>
                <a:srgbClr val="006BBC"/>
              </a:buClr>
            </a:pPr>
            <a:r>
              <a:rPr lang="fr-FR" altLang="zh-CN" dirty="0">
                <a:latin typeface="+mn-ea"/>
              </a:rPr>
              <a:t>		&lt;title&gt;</a:t>
            </a:r>
            <a:r>
              <a:rPr lang="zh-CN" altLang="en-US" dirty="0">
                <a:latin typeface="+mn-ea"/>
              </a:rPr>
              <a:t>字体样式</a:t>
            </a:r>
            <a:r>
              <a:rPr lang="en-US" altLang="zh-CN" dirty="0">
                <a:latin typeface="+mn-ea"/>
              </a:rPr>
              <a:t>&lt;/</a:t>
            </a:r>
            <a:r>
              <a:rPr lang="fr-FR" altLang="zh-CN" dirty="0">
                <a:latin typeface="+mn-ea"/>
              </a:rPr>
              <a:t>title&gt;</a:t>
            </a:r>
          </a:p>
          <a:p>
            <a:pPr>
              <a:lnSpc>
                <a:spcPct val="120000"/>
              </a:lnSpc>
              <a:spcBef>
                <a:spcPct val="0"/>
              </a:spcBef>
              <a:buClr>
                <a:srgbClr val="006BBC"/>
              </a:buClr>
            </a:pPr>
            <a:r>
              <a:rPr lang="fr-FR" altLang="zh-CN" dirty="0">
                <a:latin typeface="+mn-ea"/>
              </a:rPr>
              <a:t>		&lt;style type="text/css"&gt;</a:t>
            </a:r>
          </a:p>
          <a:p>
            <a:pPr>
              <a:lnSpc>
                <a:spcPct val="120000"/>
              </a:lnSpc>
              <a:spcBef>
                <a:spcPct val="0"/>
              </a:spcBef>
              <a:buClr>
                <a:srgbClr val="006BBC"/>
              </a:buClr>
            </a:pPr>
            <a:r>
              <a:rPr lang="fr-FR" altLang="zh-CN" dirty="0">
                <a:latin typeface="+mn-ea"/>
              </a:rPr>
              <a:t>			p{font-style: italic;}</a:t>
            </a:r>
          </a:p>
          <a:p>
            <a:pPr>
              <a:lnSpc>
                <a:spcPct val="120000"/>
              </a:lnSpc>
              <a:spcBef>
                <a:spcPct val="0"/>
              </a:spcBef>
              <a:buClr>
                <a:srgbClr val="006BBC"/>
              </a:buClr>
            </a:pPr>
            <a:r>
              <a:rPr lang="fr-FR" altLang="zh-CN" dirty="0">
                <a:latin typeface="+mn-ea"/>
              </a:rPr>
              <a:t>		&lt;/style&gt;</a:t>
            </a:r>
          </a:p>
          <a:p>
            <a:pPr>
              <a:lnSpc>
                <a:spcPct val="120000"/>
              </a:lnSpc>
              <a:spcBef>
                <a:spcPct val="0"/>
              </a:spcBef>
              <a:buClr>
                <a:srgbClr val="006BBC"/>
              </a:buClr>
            </a:pPr>
            <a:r>
              <a:rPr lang="fr-FR" altLang="zh-CN" dirty="0">
                <a:latin typeface="+mn-ea"/>
              </a:rPr>
              <a:t>	&lt;/head&gt;</a:t>
            </a:r>
          </a:p>
          <a:p>
            <a:pPr>
              <a:lnSpc>
                <a:spcPct val="120000"/>
              </a:lnSpc>
              <a:spcBef>
                <a:spcPct val="0"/>
              </a:spcBef>
              <a:buClr>
                <a:srgbClr val="006BBC"/>
              </a:buClr>
            </a:pPr>
            <a:r>
              <a:rPr lang="fr-FR" altLang="zh-CN" dirty="0">
                <a:latin typeface="+mn-ea"/>
              </a:rPr>
              <a:t>	&lt;body&gt;</a:t>
            </a:r>
          </a:p>
          <a:p>
            <a:pPr>
              <a:lnSpc>
                <a:spcPct val="120000"/>
              </a:lnSpc>
              <a:spcBef>
                <a:spcPct val="0"/>
              </a:spcBef>
              <a:buClr>
                <a:srgbClr val="006BBC"/>
              </a:buClr>
            </a:pPr>
            <a:r>
              <a:rPr lang="fr-FR" altLang="zh-CN" dirty="0">
                <a:latin typeface="+mn-ea"/>
              </a:rPr>
              <a:t>		&lt;p&gt;</a:t>
            </a:r>
            <a:r>
              <a:rPr lang="zh-CN" altLang="en-US" dirty="0">
                <a:latin typeface="+mn-ea"/>
              </a:rPr>
              <a:t>学而不思则罔，思而不学则殆</a:t>
            </a:r>
            <a:r>
              <a:rPr lang="en-US" altLang="zh-CN" dirty="0">
                <a:latin typeface="+mn-ea"/>
              </a:rPr>
              <a:t>&lt;/</a:t>
            </a:r>
            <a:r>
              <a:rPr lang="fr-FR" altLang="zh-CN" dirty="0">
                <a:latin typeface="+mn-ea"/>
              </a:rPr>
              <a:t>p&gt;</a:t>
            </a:r>
          </a:p>
          <a:p>
            <a:pPr>
              <a:lnSpc>
                <a:spcPct val="120000"/>
              </a:lnSpc>
              <a:spcBef>
                <a:spcPct val="0"/>
              </a:spcBef>
              <a:buClr>
                <a:srgbClr val="006BBC"/>
              </a:buClr>
            </a:pPr>
            <a:r>
              <a:rPr lang="fr-FR" altLang="zh-CN" dirty="0">
                <a:latin typeface="+mn-ea"/>
              </a:rPr>
              <a:t>	&lt;/body&gt;</a:t>
            </a:r>
          </a:p>
          <a:p>
            <a:pPr>
              <a:lnSpc>
                <a:spcPct val="120000"/>
              </a:lnSpc>
              <a:spcBef>
                <a:spcPct val="0"/>
              </a:spcBef>
              <a:buClr>
                <a:srgbClr val="006BBC"/>
              </a:buClr>
            </a:pPr>
            <a:r>
              <a:rPr lang="fr-FR" altLang="zh-CN" dirty="0">
                <a:latin typeface="+mn-ea"/>
              </a:rPr>
              <a:t>&lt;/html&gt;</a:t>
            </a:r>
          </a:p>
        </p:txBody>
      </p:sp>
    </p:spTree>
    <p:extLst>
      <p:ext uri="{BB962C8B-B14F-4D97-AF65-F5344CB8AC3E}">
        <p14:creationId xmlns:p14="http://schemas.microsoft.com/office/powerpoint/2010/main" val="4035067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2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文本样式</a:t>
            </a:r>
          </a:p>
        </p:txBody>
      </p:sp>
      <p:sp>
        <p:nvSpPr>
          <p:cNvPr id="2" name="矩形 1">
            <a:extLst>
              <a:ext uri="{FF2B5EF4-FFF2-40B4-BE49-F238E27FC236}">
                <a16:creationId xmlns:a16="http://schemas.microsoft.com/office/drawing/2014/main" id="{E990E646-4526-22B9-5C32-8D342A229895}"/>
              </a:ext>
            </a:extLst>
          </p:cNvPr>
          <p:cNvSpPr/>
          <p:nvPr/>
        </p:nvSpPr>
        <p:spPr>
          <a:xfrm>
            <a:off x="1128329" y="1148413"/>
            <a:ext cx="8568070" cy="114403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en-US" altLang="zh-CN" sz="2400" dirty="0">
                <a:solidFill>
                  <a:srgbClr val="FF0000"/>
                </a:solidFill>
                <a:latin typeface="+mn-ea"/>
              </a:rPr>
              <a:t>font-variant</a:t>
            </a:r>
            <a:r>
              <a:rPr lang="zh-CN" altLang="en-US" sz="2400" dirty="0">
                <a:latin typeface="+mn-ea"/>
              </a:rPr>
              <a:t>属性用于将元素中所有的小写字母都转换为大写</a:t>
            </a:r>
          </a:p>
          <a:p>
            <a:pPr>
              <a:lnSpc>
                <a:spcPct val="150000"/>
              </a:lnSpc>
              <a:spcBef>
                <a:spcPct val="0"/>
              </a:spcBef>
              <a:buClr>
                <a:srgbClr val="006BBC"/>
              </a:buClr>
            </a:pPr>
            <a:r>
              <a:rPr lang="zh-CN" altLang="en-US" sz="2400" dirty="0">
                <a:latin typeface="+mn-ea"/>
              </a:rPr>
              <a:t>     该属性仅作用于英文字符，不经常使用。</a:t>
            </a:r>
            <a:endParaRPr lang="en-US" altLang="zh-CN" sz="2400" dirty="0">
              <a:latin typeface="+mn-ea"/>
            </a:endParaRPr>
          </a:p>
        </p:txBody>
      </p:sp>
      <p:pic>
        <p:nvPicPr>
          <p:cNvPr id="3" name="table">
            <a:extLst>
              <a:ext uri="{FF2B5EF4-FFF2-40B4-BE49-F238E27FC236}">
                <a16:creationId xmlns:a16="http://schemas.microsoft.com/office/drawing/2014/main" id="{A6ABD9AA-19CB-A839-1364-D30EF599852C}"/>
              </a:ext>
            </a:extLst>
          </p:cNvPr>
          <p:cNvPicPr>
            <a:picLocks noChangeAspect="1"/>
          </p:cNvPicPr>
          <p:nvPr/>
        </p:nvPicPr>
        <p:blipFill>
          <a:blip r:embed="rId3"/>
          <a:stretch>
            <a:fillRect/>
          </a:stretch>
        </p:blipFill>
        <p:spPr>
          <a:xfrm>
            <a:off x="1318630" y="3872693"/>
            <a:ext cx="9715990" cy="1708050"/>
          </a:xfrm>
          <a:prstGeom prst="rect">
            <a:avLst/>
          </a:prstGeom>
        </p:spPr>
      </p:pic>
      <p:sp>
        <p:nvSpPr>
          <p:cNvPr id="10" name="TextBox 6">
            <a:extLst>
              <a:ext uri="{FF2B5EF4-FFF2-40B4-BE49-F238E27FC236}">
                <a16:creationId xmlns:a16="http://schemas.microsoft.com/office/drawing/2014/main" id="{A2C34E25-27BF-18C1-1C84-0E180588BBB1}"/>
              </a:ext>
            </a:extLst>
          </p:cNvPr>
          <p:cNvSpPr txBox="1"/>
          <p:nvPr/>
        </p:nvSpPr>
        <p:spPr>
          <a:xfrm>
            <a:off x="4949657" y="3154889"/>
            <a:ext cx="2465162"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latin typeface="微软雅黑" panose="020B0503020204020204" charset="-122"/>
                <a:ea typeface="微软雅黑" panose="020B0503020204020204" charset="-122"/>
                <a:sym typeface="微软雅黑" panose="020B0503020204020204" charset="-122"/>
              </a:rPr>
              <a:t> font-variant</a:t>
            </a:r>
            <a:r>
              <a:rPr lang="zh-CN" altLang="zh-CN" sz="2000" dirty="0">
                <a:latin typeface="微软雅黑" panose="020B0503020204020204" charset="-122"/>
                <a:ea typeface="微软雅黑" panose="020B0503020204020204" charset="-122"/>
                <a:sym typeface="微软雅黑" panose="020B0503020204020204" charset="-122"/>
              </a:rPr>
              <a:t>属性值</a:t>
            </a:r>
            <a:endParaRPr lang="zh-CN" altLang="en-US" sz="2000" dirty="0">
              <a:latin typeface="微软雅黑" panose="020B0503020204020204" charset="-122"/>
              <a:ea typeface="微软雅黑" panose="020B0503020204020204" charset="-122"/>
              <a:sym typeface="微软雅黑" panose="020B0503020204020204" charset="-122"/>
            </a:endParaRPr>
          </a:p>
        </p:txBody>
      </p:sp>
    </p:spTree>
    <p:extLst>
      <p:ext uri="{BB962C8B-B14F-4D97-AF65-F5344CB8AC3E}">
        <p14:creationId xmlns:p14="http://schemas.microsoft.com/office/powerpoint/2010/main" val="563614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2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文本样式</a:t>
            </a:r>
          </a:p>
        </p:txBody>
      </p:sp>
      <p:pic>
        <p:nvPicPr>
          <p:cNvPr id="4" name="Picture 4">
            <a:extLst>
              <a:ext uri="{FF2B5EF4-FFF2-40B4-BE49-F238E27FC236}">
                <a16:creationId xmlns:a16="http://schemas.microsoft.com/office/drawing/2014/main" id="{DE9B1418-E4DF-95CD-16A2-3447DEA9A3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9194" y="1101299"/>
            <a:ext cx="4048125" cy="1457325"/>
          </a:xfrm>
          <a:prstGeom prst="rect">
            <a:avLst/>
          </a:prstGeom>
          <a:noFill/>
          <a:ln w="2540">
            <a:solidFill>
              <a:srgbClr val="006BB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table">
            <a:extLst>
              <a:ext uri="{FF2B5EF4-FFF2-40B4-BE49-F238E27FC236}">
                <a16:creationId xmlns:a16="http://schemas.microsoft.com/office/drawing/2014/main" id="{17ECA75C-3BE0-EAC4-6F5E-0B7B53BD5A5A}"/>
              </a:ext>
            </a:extLst>
          </p:cNvPr>
          <p:cNvPicPr>
            <a:picLocks noChangeAspect="1"/>
          </p:cNvPicPr>
          <p:nvPr/>
        </p:nvPicPr>
        <p:blipFill>
          <a:blip r:embed="rId4"/>
          <a:stretch>
            <a:fillRect/>
          </a:stretch>
        </p:blipFill>
        <p:spPr>
          <a:xfrm>
            <a:off x="1015846" y="3387048"/>
            <a:ext cx="10355659" cy="2483999"/>
          </a:xfrm>
          <a:prstGeom prst="rect">
            <a:avLst/>
          </a:prstGeom>
        </p:spPr>
      </p:pic>
      <p:sp>
        <p:nvSpPr>
          <p:cNvPr id="6" name="TextBox 7">
            <a:extLst>
              <a:ext uri="{FF2B5EF4-FFF2-40B4-BE49-F238E27FC236}">
                <a16:creationId xmlns:a16="http://schemas.microsoft.com/office/drawing/2014/main" id="{5B60066B-F534-68F3-7C1E-D29149FD71E8}"/>
              </a:ext>
            </a:extLst>
          </p:cNvPr>
          <p:cNvSpPr txBox="1"/>
          <p:nvPr/>
        </p:nvSpPr>
        <p:spPr>
          <a:xfrm>
            <a:off x="4961094" y="2894571"/>
            <a:ext cx="2465162"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latin typeface="微软雅黑" panose="020B0503020204020204" charset="-122"/>
                <a:ea typeface="微软雅黑" panose="020B0503020204020204" charset="-122"/>
                <a:sym typeface="微软雅黑" panose="020B0503020204020204" charset="-122"/>
              </a:rPr>
              <a:t> font-weight</a:t>
            </a:r>
            <a:r>
              <a:rPr lang="zh-CN" altLang="zh-CN" sz="2000" dirty="0">
                <a:latin typeface="微软雅黑" panose="020B0503020204020204" charset="-122"/>
                <a:ea typeface="微软雅黑" panose="020B0503020204020204" charset="-122"/>
                <a:sym typeface="微软雅黑" panose="020B0503020204020204" charset="-122"/>
              </a:rPr>
              <a:t>属性值</a:t>
            </a:r>
            <a:endParaRPr lang="zh-CN" altLang="en-US" sz="2000" dirty="0">
              <a:latin typeface="微软雅黑" panose="020B0503020204020204" charset="-122"/>
              <a:ea typeface="微软雅黑" panose="020B0503020204020204" charset="-122"/>
              <a:sym typeface="微软雅黑" panose="020B0503020204020204" charset="-122"/>
            </a:endParaRPr>
          </a:p>
        </p:txBody>
      </p:sp>
      <p:sp>
        <p:nvSpPr>
          <p:cNvPr id="7" name="矩形 6">
            <a:extLst>
              <a:ext uri="{FF2B5EF4-FFF2-40B4-BE49-F238E27FC236}">
                <a16:creationId xmlns:a16="http://schemas.microsoft.com/office/drawing/2014/main" id="{38BC209A-2160-0100-1423-D97F61475FCB}"/>
              </a:ext>
            </a:extLst>
          </p:cNvPr>
          <p:cNvSpPr/>
          <p:nvPr/>
        </p:nvSpPr>
        <p:spPr>
          <a:xfrm>
            <a:off x="820493" y="986953"/>
            <a:ext cx="5275507" cy="59003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en-US" altLang="zh-CN" sz="2400" dirty="0">
                <a:solidFill>
                  <a:srgbClr val="FF0000"/>
                </a:solidFill>
              </a:rPr>
              <a:t>font-weight</a:t>
            </a:r>
            <a:r>
              <a:rPr lang="zh-CN" altLang="en-US" sz="2400" dirty="0"/>
              <a:t>属性用于设置文本粗细</a:t>
            </a:r>
            <a:endParaRPr lang="en-US" altLang="zh-CN" sz="2400" dirty="0"/>
          </a:p>
        </p:txBody>
      </p:sp>
      <p:sp>
        <p:nvSpPr>
          <p:cNvPr id="8" name="矩形 7">
            <a:extLst>
              <a:ext uri="{FF2B5EF4-FFF2-40B4-BE49-F238E27FC236}">
                <a16:creationId xmlns:a16="http://schemas.microsoft.com/office/drawing/2014/main" id="{1E439EDA-7991-5AB8-8417-24013718E1A7}"/>
              </a:ext>
            </a:extLst>
          </p:cNvPr>
          <p:cNvSpPr/>
          <p:nvPr/>
        </p:nvSpPr>
        <p:spPr>
          <a:xfrm>
            <a:off x="729432" y="1878948"/>
            <a:ext cx="4117345" cy="59003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buClr>
                <a:srgbClr val="006BBC"/>
              </a:buClr>
            </a:pPr>
            <a:r>
              <a:rPr lang="zh-CN" altLang="en-US" sz="2400" dirty="0">
                <a:latin typeface="+mj-ea"/>
              </a:rPr>
              <a:t>   示例： </a:t>
            </a:r>
            <a:r>
              <a:rPr lang="en-US" altLang="zh-CN" sz="2400" dirty="0"/>
              <a:t>p{font-weight: bold;}</a:t>
            </a:r>
          </a:p>
        </p:txBody>
      </p:sp>
    </p:spTree>
    <p:extLst>
      <p:ext uri="{BB962C8B-B14F-4D97-AF65-F5344CB8AC3E}">
        <p14:creationId xmlns:p14="http://schemas.microsoft.com/office/powerpoint/2010/main" val="2276437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夜晚的城市&#10;&#10;中度可信度描述已自动生成">
            <a:extLst>
              <a:ext uri="{FF2B5EF4-FFF2-40B4-BE49-F238E27FC236}">
                <a16:creationId xmlns:a16="http://schemas.microsoft.com/office/drawing/2014/main" id="{D7199522-D29A-4DE4-EF01-F92769B7E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787808"/>
          </a:xfrm>
          <a:prstGeom prst="rect">
            <a:avLst/>
          </a:prstGeom>
        </p:spPr>
      </p:pic>
      <p:sp>
        <p:nvSpPr>
          <p:cNvPr id="26" name="矩形 25">
            <a:extLst>
              <a:ext uri="{FF2B5EF4-FFF2-40B4-BE49-F238E27FC236}">
                <a16:creationId xmlns:a16="http://schemas.microsoft.com/office/drawing/2014/main" id="{B92CD353-FB11-1C74-F19A-13E41A26233D}"/>
              </a:ext>
            </a:extLst>
          </p:cNvPr>
          <p:cNvSpPr/>
          <p:nvPr/>
        </p:nvSpPr>
        <p:spPr>
          <a:xfrm>
            <a:off x="0" y="692696"/>
            <a:ext cx="12192000" cy="1584176"/>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ea"/>
              <a:sym typeface="+mn-lt"/>
            </a:endParaRPr>
          </a:p>
        </p:txBody>
      </p:sp>
      <p:grpSp>
        <p:nvGrpSpPr>
          <p:cNvPr id="27" name="组合 26">
            <a:extLst>
              <a:ext uri="{FF2B5EF4-FFF2-40B4-BE49-F238E27FC236}">
                <a16:creationId xmlns:a16="http://schemas.microsoft.com/office/drawing/2014/main" id="{BA0617D9-9294-4554-867A-6D250493BC45}"/>
              </a:ext>
            </a:extLst>
          </p:cNvPr>
          <p:cNvGrpSpPr/>
          <p:nvPr/>
        </p:nvGrpSpPr>
        <p:grpSpPr>
          <a:xfrm>
            <a:off x="3935759" y="898115"/>
            <a:ext cx="4140796" cy="1126847"/>
            <a:chOff x="6282131" y="1436980"/>
            <a:chExt cx="6625275" cy="1802954"/>
          </a:xfrm>
        </p:grpSpPr>
        <p:sp>
          <p:nvSpPr>
            <p:cNvPr id="28" name="文本框 27">
              <a:extLst>
                <a:ext uri="{FF2B5EF4-FFF2-40B4-BE49-F238E27FC236}">
                  <a16:creationId xmlns:a16="http://schemas.microsoft.com/office/drawing/2014/main" id="{98C3D4E8-7DA0-BB2D-82C8-0B598D57BEB2}"/>
                </a:ext>
              </a:extLst>
            </p:cNvPr>
            <p:cNvSpPr txBox="1"/>
            <p:nvPr/>
          </p:nvSpPr>
          <p:spPr>
            <a:xfrm>
              <a:off x="7790299" y="1436980"/>
              <a:ext cx="3896454" cy="1229362"/>
            </a:xfrm>
            <a:prstGeom prst="rect">
              <a:avLst/>
            </a:prstGeom>
            <a:noFill/>
          </p:spPr>
          <p:txBody>
            <a:bodyPr wrap="none" rtlCol="0">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zh-CN" altLang="en-US" sz="4395"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主要内容</a:t>
              </a:r>
              <a:endParaRPr kumimoji="0" lang="en-US" sz="4395"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endParaRPr>
            </a:p>
          </p:txBody>
        </p:sp>
        <p:sp>
          <p:nvSpPr>
            <p:cNvPr id="29" name="文本框 28">
              <a:extLst>
                <a:ext uri="{FF2B5EF4-FFF2-40B4-BE49-F238E27FC236}">
                  <a16:creationId xmlns:a16="http://schemas.microsoft.com/office/drawing/2014/main" id="{A7FC2BB3-B7B1-8D4B-AE06-2A0F552C6AB0}"/>
                </a:ext>
              </a:extLst>
            </p:cNvPr>
            <p:cNvSpPr txBox="1"/>
            <p:nvPr/>
          </p:nvSpPr>
          <p:spPr>
            <a:xfrm>
              <a:off x="6282131" y="2698965"/>
              <a:ext cx="6625275" cy="540969"/>
            </a:xfrm>
            <a:prstGeom prst="rect">
              <a:avLst/>
            </a:prstGeom>
            <a:noFill/>
          </p:spPr>
          <p:txBody>
            <a:bodyPr wrap="square" rtlCol="0">
              <a:spAutoFit/>
            </a:bodyPr>
            <a:lstStyle/>
            <a:p>
              <a:pPr marL="0" marR="0" lvl="0" indent="0" algn="dist" defTabSz="1219200" rtl="0" eaLnBrk="1" fontAlgn="auto" latinLnBrk="0" hangingPunct="1">
                <a:lnSpc>
                  <a:spcPct val="100000"/>
                </a:lnSpc>
                <a:spcBef>
                  <a:spcPts val="0"/>
                </a:spcBef>
                <a:spcAft>
                  <a:spcPts val="0"/>
                </a:spcAft>
                <a:buClrTx/>
                <a:buSzTx/>
                <a:buFontTx/>
                <a:buNone/>
                <a:defRPr/>
              </a:pPr>
              <a:r>
                <a:rPr kumimoji="0" lang="en-US" altLang="zh-CN" sz="1595"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CONTENTS</a:t>
              </a:r>
            </a:p>
          </p:txBody>
        </p:sp>
      </p:grpSp>
      <p:sp>
        <p:nvSpPr>
          <p:cNvPr id="24" name="Text Box 2">
            <a:extLst>
              <a:ext uri="{FF2B5EF4-FFF2-40B4-BE49-F238E27FC236}">
                <a16:creationId xmlns:a16="http://schemas.microsoft.com/office/drawing/2014/main" id="{A785A038-346B-65DB-78D5-FA230065DFA9}"/>
              </a:ext>
            </a:extLst>
          </p:cNvPr>
          <p:cNvSpPr txBox="1">
            <a:spLocks noChangeArrowheads="1"/>
          </p:cNvSpPr>
          <p:nvPr/>
        </p:nvSpPr>
        <p:spPr bwMode="auto">
          <a:xfrm>
            <a:off x="1289988" y="3480504"/>
            <a:ext cx="3338131" cy="656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1pPr>
            <a:lvl2pPr marL="742950" indent="-28575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2pPr>
            <a:lvl3pPr marL="11430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3pPr>
            <a:lvl4pPr marL="16002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4pPr>
            <a:lvl5pPr marL="20574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5pPr>
            <a:lvl6pPr marL="25146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6pPr>
            <a:lvl7pPr marL="29718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7pPr>
            <a:lvl8pPr marL="34290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8pPr>
            <a:lvl9pPr marL="38862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9pPr>
          </a:lstStyle>
          <a:p>
            <a:pPr algn="l" eaLnBrk="1" hangingPunct="1">
              <a:lnSpc>
                <a:spcPct val="150000"/>
              </a:lnSpc>
              <a:spcBef>
                <a:spcPct val="50000"/>
              </a:spcBef>
            </a:pPr>
            <a:r>
              <a:rPr lang="zh-CN" altLang="en-US" sz="15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CSS</a:t>
            </a:r>
            <a:r>
              <a:rPr lang="zh-CN" altLang="en-US"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概述与选择器</a:t>
            </a:r>
          </a:p>
        </p:txBody>
      </p:sp>
      <p:sp>
        <p:nvSpPr>
          <p:cNvPr id="30" name="Text Box 2">
            <a:extLst>
              <a:ext uri="{FF2B5EF4-FFF2-40B4-BE49-F238E27FC236}">
                <a16:creationId xmlns:a16="http://schemas.microsoft.com/office/drawing/2014/main" id="{2100159A-8D43-C223-1267-CD7F8F79024D}"/>
              </a:ext>
            </a:extLst>
          </p:cNvPr>
          <p:cNvSpPr txBox="1">
            <a:spLocks noChangeArrowheads="1"/>
          </p:cNvSpPr>
          <p:nvPr/>
        </p:nvSpPr>
        <p:spPr bwMode="auto">
          <a:xfrm>
            <a:off x="1447370" y="4322673"/>
            <a:ext cx="3433523" cy="656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1pPr>
            <a:lvl2pPr marL="742950" indent="-28575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2pPr>
            <a:lvl3pPr marL="11430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3pPr>
            <a:lvl4pPr marL="16002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4pPr>
            <a:lvl5pPr marL="20574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5pPr>
            <a:lvl6pPr marL="25146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6pPr>
            <a:lvl7pPr marL="29718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7pPr>
            <a:lvl8pPr marL="34290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8pPr>
            <a:lvl9pPr marL="38862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9pPr>
          </a:lstStyle>
          <a:p>
            <a:pPr algn="l">
              <a:lnSpc>
                <a:spcPct val="150000"/>
              </a:lnSpc>
              <a:spcBef>
                <a:spcPct val="50000"/>
              </a:spcBef>
            </a:pP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CSS</a:t>
            </a:r>
            <a:r>
              <a:rPr lang="zh-CN" altLang="en-US"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图像和背景</a:t>
            </a:r>
          </a:p>
        </p:txBody>
      </p:sp>
      <p:sp>
        <p:nvSpPr>
          <p:cNvPr id="31" name="Text Box 2">
            <a:extLst>
              <a:ext uri="{FF2B5EF4-FFF2-40B4-BE49-F238E27FC236}">
                <a16:creationId xmlns:a16="http://schemas.microsoft.com/office/drawing/2014/main" id="{EA25CDAF-68B0-B82B-7546-CE2688503D6E}"/>
              </a:ext>
            </a:extLst>
          </p:cNvPr>
          <p:cNvSpPr txBox="1">
            <a:spLocks noChangeArrowheads="1"/>
          </p:cNvSpPr>
          <p:nvPr/>
        </p:nvSpPr>
        <p:spPr bwMode="auto">
          <a:xfrm>
            <a:off x="5978249" y="4371796"/>
            <a:ext cx="3992626" cy="656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1pPr>
            <a:lvl2pPr marL="742950" indent="-28575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2pPr>
            <a:lvl3pPr marL="11430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3pPr>
            <a:lvl4pPr marL="16002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4pPr>
            <a:lvl5pPr marL="20574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5pPr>
            <a:lvl6pPr marL="25146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6pPr>
            <a:lvl7pPr marL="29718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7pPr>
            <a:lvl8pPr marL="34290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8pPr>
            <a:lvl9pPr marL="38862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9pPr>
          </a:lstStyle>
          <a:p>
            <a:pPr algn="l">
              <a:lnSpc>
                <a:spcPct val="150000"/>
              </a:lnSpc>
              <a:spcBef>
                <a:spcPct val="5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CSS</a:t>
            </a:r>
            <a:r>
              <a:rPr lang="zh-CN" altLang="en-US"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列表和超链接</a:t>
            </a:r>
          </a:p>
        </p:txBody>
      </p:sp>
      <p:sp>
        <p:nvSpPr>
          <p:cNvPr id="32" name="Text Box 2">
            <a:extLst>
              <a:ext uri="{FF2B5EF4-FFF2-40B4-BE49-F238E27FC236}">
                <a16:creationId xmlns:a16="http://schemas.microsoft.com/office/drawing/2014/main" id="{16FDE920-9BE6-9611-1F2C-35FAFDF9E73A}"/>
              </a:ext>
            </a:extLst>
          </p:cNvPr>
          <p:cNvSpPr txBox="1">
            <a:spLocks noChangeArrowheads="1"/>
          </p:cNvSpPr>
          <p:nvPr/>
        </p:nvSpPr>
        <p:spPr bwMode="auto">
          <a:xfrm>
            <a:off x="1330665" y="5061337"/>
            <a:ext cx="3433523" cy="656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1pPr>
            <a:lvl2pPr marL="742950" indent="-28575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2pPr>
            <a:lvl3pPr marL="11430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3pPr>
            <a:lvl4pPr marL="16002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4pPr>
            <a:lvl5pPr marL="20574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5pPr>
            <a:lvl6pPr marL="25146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6pPr>
            <a:lvl7pPr marL="29718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7pPr>
            <a:lvl8pPr marL="34290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8pPr>
            <a:lvl9pPr marL="38862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9pPr>
          </a:lstStyle>
          <a:p>
            <a:pPr algn="l">
              <a:lnSpc>
                <a:spcPct val="150000"/>
              </a:lnSpc>
              <a:spcBef>
                <a:spcPct val="5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CSS</a:t>
            </a:r>
            <a:r>
              <a:rPr lang="zh-CN" altLang="en-US"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布局</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sp>
        <p:nvSpPr>
          <p:cNvPr id="33" name="Text Box 2">
            <a:extLst>
              <a:ext uri="{FF2B5EF4-FFF2-40B4-BE49-F238E27FC236}">
                <a16:creationId xmlns:a16="http://schemas.microsoft.com/office/drawing/2014/main" id="{FBBB3B2B-E825-9DF5-E83A-FC4D52823E66}"/>
              </a:ext>
            </a:extLst>
          </p:cNvPr>
          <p:cNvSpPr txBox="1">
            <a:spLocks noChangeArrowheads="1"/>
          </p:cNvSpPr>
          <p:nvPr/>
        </p:nvSpPr>
        <p:spPr bwMode="auto">
          <a:xfrm>
            <a:off x="5742507" y="5070226"/>
            <a:ext cx="3433523" cy="656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1pPr>
            <a:lvl2pPr marL="742950" indent="-28575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2pPr>
            <a:lvl3pPr marL="11430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3pPr>
            <a:lvl4pPr marL="16002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4pPr>
            <a:lvl5pPr marL="20574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5pPr>
            <a:lvl6pPr marL="25146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6pPr>
            <a:lvl7pPr marL="29718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7pPr>
            <a:lvl8pPr marL="34290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8pPr>
            <a:lvl9pPr marL="38862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9pPr>
          </a:lstStyle>
          <a:p>
            <a:pPr algn="l">
              <a:lnSpc>
                <a:spcPct val="150000"/>
              </a:lnSpc>
              <a:spcBef>
                <a:spcPct val="50000"/>
              </a:spcBef>
            </a:pPr>
            <a:r>
              <a:rPr lang="zh-CN" altLang="en-US"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CSS</a:t>
            </a:r>
            <a:r>
              <a:rPr lang="zh-CN" altLang="en-US"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动画</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pic>
        <p:nvPicPr>
          <p:cNvPr id="36" name="图片 35">
            <a:extLst>
              <a:ext uri="{FF2B5EF4-FFF2-40B4-BE49-F238E27FC236}">
                <a16:creationId xmlns:a16="http://schemas.microsoft.com/office/drawing/2014/main" id="{C8E6385A-C666-5783-9254-FC1862C125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396" y="3564715"/>
            <a:ext cx="545875" cy="545875"/>
          </a:xfrm>
          <a:prstGeom prst="rect">
            <a:avLst/>
          </a:prstGeom>
        </p:spPr>
      </p:pic>
      <p:sp>
        <p:nvSpPr>
          <p:cNvPr id="37" name="文本框 36">
            <a:extLst>
              <a:ext uri="{FF2B5EF4-FFF2-40B4-BE49-F238E27FC236}">
                <a16:creationId xmlns:a16="http://schemas.microsoft.com/office/drawing/2014/main" id="{9A9721B5-F942-BD20-992D-13B386AC8E39}"/>
              </a:ext>
            </a:extLst>
          </p:cNvPr>
          <p:cNvSpPr txBox="1"/>
          <p:nvPr/>
        </p:nvSpPr>
        <p:spPr>
          <a:xfrm>
            <a:off x="1048294" y="3675706"/>
            <a:ext cx="463856"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01</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pic>
        <p:nvPicPr>
          <p:cNvPr id="38" name="图片 37">
            <a:extLst>
              <a:ext uri="{FF2B5EF4-FFF2-40B4-BE49-F238E27FC236}">
                <a16:creationId xmlns:a16="http://schemas.microsoft.com/office/drawing/2014/main" id="{E375779F-8F54-B3C9-0B53-639332C352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8774" y="4419955"/>
            <a:ext cx="545875" cy="545875"/>
          </a:xfrm>
          <a:prstGeom prst="rect">
            <a:avLst/>
          </a:prstGeom>
        </p:spPr>
      </p:pic>
      <p:sp>
        <p:nvSpPr>
          <p:cNvPr id="39" name="文本框 38">
            <a:extLst>
              <a:ext uri="{FF2B5EF4-FFF2-40B4-BE49-F238E27FC236}">
                <a16:creationId xmlns:a16="http://schemas.microsoft.com/office/drawing/2014/main" id="{4604B0C0-A5B2-6D58-E594-7DC44746143D}"/>
              </a:ext>
            </a:extLst>
          </p:cNvPr>
          <p:cNvSpPr txBox="1"/>
          <p:nvPr/>
        </p:nvSpPr>
        <p:spPr>
          <a:xfrm>
            <a:off x="1080672" y="4530946"/>
            <a:ext cx="463856"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03</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pic>
        <p:nvPicPr>
          <p:cNvPr id="40" name="图片 39">
            <a:extLst>
              <a:ext uri="{FF2B5EF4-FFF2-40B4-BE49-F238E27FC236}">
                <a16:creationId xmlns:a16="http://schemas.microsoft.com/office/drawing/2014/main" id="{C638E340-8BB9-1221-1FC2-1B8A404959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8915" y="4447255"/>
            <a:ext cx="545875" cy="545875"/>
          </a:xfrm>
          <a:prstGeom prst="rect">
            <a:avLst/>
          </a:prstGeom>
        </p:spPr>
      </p:pic>
      <p:sp>
        <p:nvSpPr>
          <p:cNvPr id="41" name="文本框 40">
            <a:extLst>
              <a:ext uri="{FF2B5EF4-FFF2-40B4-BE49-F238E27FC236}">
                <a16:creationId xmlns:a16="http://schemas.microsoft.com/office/drawing/2014/main" id="{E2186863-613C-239D-56C9-67B4A6A0E3F8}"/>
              </a:ext>
            </a:extLst>
          </p:cNvPr>
          <p:cNvSpPr txBox="1"/>
          <p:nvPr/>
        </p:nvSpPr>
        <p:spPr>
          <a:xfrm>
            <a:off x="5500813" y="4558246"/>
            <a:ext cx="463856"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04</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5DA9C42A-8862-4267-B560-93C9A215EF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8653" y="5172328"/>
            <a:ext cx="545875" cy="545875"/>
          </a:xfrm>
          <a:prstGeom prst="rect">
            <a:avLst/>
          </a:prstGeom>
        </p:spPr>
      </p:pic>
      <p:sp>
        <p:nvSpPr>
          <p:cNvPr id="43" name="文本框 42">
            <a:extLst>
              <a:ext uri="{FF2B5EF4-FFF2-40B4-BE49-F238E27FC236}">
                <a16:creationId xmlns:a16="http://schemas.microsoft.com/office/drawing/2014/main" id="{3BF0B2A6-B608-6BFB-3EE4-73037A9A6622}"/>
              </a:ext>
            </a:extLst>
          </p:cNvPr>
          <p:cNvSpPr txBox="1"/>
          <p:nvPr/>
        </p:nvSpPr>
        <p:spPr>
          <a:xfrm>
            <a:off x="1070551" y="5283319"/>
            <a:ext cx="463856"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05</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pic>
        <p:nvPicPr>
          <p:cNvPr id="44" name="图片 43">
            <a:extLst>
              <a:ext uri="{FF2B5EF4-FFF2-40B4-BE49-F238E27FC236}">
                <a16:creationId xmlns:a16="http://schemas.microsoft.com/office/drawing/2014/main" id="{9FAE2266-F886-9266-DDEF-F025248F1B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1452" y="5190884"/>
            <a:ext cx="545875" cy="545875"/>
          </a:xfrm>
          <a:prstGeom prst="rect">
            <a:avLst/>
          </a:prstGeom>
        </p:spPr>
      </p:pic>
      <p:sp>
        <p:nvSpPr>
          <p:cNvPr id="45" name="文本框 44">
            <a:extLst>
              <a:ext uri="{FF2B5EF4-FFF2-40B4-BE49-F238E27FC236}">
                <a16:creationId xmlns:a16="http://schemas.microsoft.com/office/drawing/2014/main" id="{247E8159-13F9-EAC1-A6D2-C8C65685DD7F}"/>
              </a:ext>
            </a:extLst>
          </p:cNvPr>
          <p:cNvSpPr txBox="1"/>
          <p:nvPr/>
        </p:nvSpPr>
        <p:spPr>
          <a:xfrm>
            <a:off x="5503350" y="5301875"/>
            <a:ext cx="463856"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06</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sp>
        <p:nvSpPr>
          <p:cNvPr id="46" name="文本框 45">
            <a:extLst>
              <a:ext uri="{FF2B5EF4-FFF2-40B4-BE49-F238E27FC236}">
                <a16:creationId xmlns:a16="http://schemas.microsoft.com/office/drawing/2014/main" id="{CBCC5657-1940-3FB4-9081-147D87D2B33E}"/>
              </a:ext>
            </a:extLst>
          </p:cNvPr>
          <p:cNvSpPr txBox="1"/>
          <p:nvPr/>
        </p:nvSpPr>
        <p:spPr>
          <a:xfrm>
            <a:off x="1797193" y="6039957"/>
            <a:ext cx="463856" cy="338554"/>
          </a:xfrm>
          <a:prstGeom prst="rect">
            <a:avLst/>
          </a:prstGeom>
          <a:noFill/>
        </p:spPr>
        <p:txBody>
          <a:bodyPr wrap="square" rtlCol="0">
            <a:spAutoFit/>
          </a:bodyPr>
          <a:lstStyle/>
          <a:p>
            <a:r>
              <a:rPr lang="en-US" altLang="zh-CN" sz="1600" dirty="0">
                <a:solidFill>
                  <a:schemeClr val="bg1"/>
                </a:solidFill>
              </a:rPr>
              <a:t>07</a:t>
            </a:r>
            <a:endParaRPr lang="zh-CN" altLang="en-US" sz="1600" dirty="0">
              <a:solidFill>
                <a:schemeClr val="bg1"/>
              </a:solidFill>
            </a:endParaRPr>
          </a:p>
        </p:txBody>
      </p:sp>
      <p:sp>
        <p:nvSpPr>
          <p:cNvPr id="47" name="Text Box 2">
            <a:extLst>
              <a:ext uri="{FF2B5EF4-FFF2-40B4-BE49-F238E27FC236}">
                <a16:creationId xmlns:a16="http://schemas.microsoft.com/office/drawing/2014/main" id="{F75B81AB-F1C3-29FF-1373-50849B8EF93C}"/>
              </a:ext>
            </a:extLst>
          </p:cNvPr>
          <p:cNvSpPr txBox="1">
            <a:spLocks noChangeArrowheads="1"/>
          </p:cNvSpPr>
          <p:nvPr/>
        </p:nvSpPr>
        <p:spPr bwMode="auto">
          <a:xfrm>
            <a:off x="5742507" y="3553041"/>
            <a:ext cx="3338131" cy="656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1pPr>
            <a:lvl2pPr marL="742950" indent="-28575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2pPr>
            <a:lvl3pPr marL="11430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3pPr>
            <a:lvl4pPr marL="16002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4pPr>
            <a:lvl5pPr marL="20574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5pPr>
            <a:lvl6pPr marL="25146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6pPr>
            <a:lvl7pPr marL="29718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7pPr>
            <a:lvl8pPr marL="34290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8pPr>
            <a:lvl9pPr marL="38862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9pPr>
          </a:lstStyle>
          <a:p>
            <a:pPr algn="l" eaLnBrk="1" hangingPunct="1">
              <a:lnSpc>
                <a:spcPct val="150000"/>
              </a:lnSpc>
              <a:spcBef>
                <a:spcPct val="50000"/>
              </a:spcBef>
            </a:pPr>
            <a:r>
              <a:rPr lang="zh-CN" altLang="en-US" sz="15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CSS</a:t>
            </a:r>
            <a:r>
              <a:rPr lang="zh-CN" altLang="en-US"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文本样式</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pic>
        <p:nvPicPr>
          <p:cNvPr id="48" name="图片 47">
            <a:extLst>
              <a:ext uri="{FF2B5EF4-FFF2-40B4-BE49-F238E27FC236}">
                <a16:creationId xmlns:a16="http://schemas.microsoft.com/office/drawing/2014/main" id="{3A8D9954-7589-4847-E537-74BA5504F0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8915" y="3637252"/>
            <a:ext cx="545875" cy="545875"/>
          </a:xfrm>
          <a:prstGeom prst="rect">
            <a:avLst/>
          </a:prstGeom>
        </p:spPr>
      </p:pic>
      <p:sp>
        <p:nvSpPr>
          <p:cNvPr id="49" name="文本框 48">
            <a:extLst>
              <a:ext uri="{FF2B5EF4-FFF2-40B4-BE49-F238E27FC236}">
                <a16:creationId xmlns:a16="http://schemas.microsoft.com/office/drawing/2014/main" id="{CF1A0FED-C3A3-21BC-EB77-7117EEA6E340}"/>
              </a:ext>
            </a:extLst>
          </p:cNvPr>
          <p:cNvSpPr txBox="1"/>
          <p:nvPr/>
        </p:nvSpPr>
        <p:spPr>
          <a:xfrm>
            <a:off x="5500813" y="3748243"/>
            <a:ext cx="463856"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02</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118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2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文本样式</a:t>
            </a:r>
          </a:p>
        </p:txBody>
      </p:sp>
      <p:grpSp>
        <p:nvGrpSpPr>
          <p:cNvPr id="2" name="组合 1">
            <a:extLst>
              <a:ext uri="{FF2B5EF4-FFF2-40B4-BE49-F238E27FC236}">
                <a16:creationId xmlns:a16="http://schemas.microsoft.com/office/drawing/2014/main" id="{A203FDCB-FC6F-369C-A002-F293A2BE1A27}"/>
              </a:ext>
            </a:extLst>
          </p:cNvPr>
          <p:cNvGrpSpPr/>
          <p:nvPr/>
        </p:nvGrpSpPr>
        <p:grpSpPr>
          <a:xfrm>
            <a:off x="1451370" y="1372941"/>
            <a:ext cx="9679891" cy="935399"/>
            <a:chOff x="1047812" y="2199919"/>
            <a:chExt cx="9679891" cy="935399"/>
          </a:xfrm>
        </p:grpSpPr>
        <p:sp>
          <p:nvSpPr>
            <p:cNvPr id="24" name="矩形: 圆角 23">
              <a:extLst>
                <a:ext uri="{FF2B5EF4-FFF2-40B4-BE49-F238E27FC236}">
                  <a16:creationId xmlns:a16="http://schemas.microsoft.com/office/drawing/2014/main" id="{CF8B0110-BF73-0332-9733-71E749FC1089}"/>
                </a:ext>
              </a:extLst>
            </p:cNvPr>
            <p:cNvSpPr/>
            <p:nvPr/>
          </p:nvSpPr>
          <p:spPr>
            <a:xfrm>
              <a:off x="1047812" y="2199919"/>
              <a:ext cx="9679891" cy="935399"/>
            </a:xfrm>
            <a:prstGeom prst="roundRect">
              <a:avLst>
                <a:gd name="adj" fmla="val 7981"/>
              </a:avLst>
            </a:prstGeom>
            <a:solidFill>
              <a:srgbClr val="EEE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p>
          </p:txBody>
        </p:sp>
        <p:sp>
          <p:nvSpPr>
            <p:cNvPr id="25" name="矩形 24">
              <a:extLst>
                <a:ext uri="{FF2B5EF4-FFF2-40B4-BE49-F238E27FC236}">
                  <a16:creationId xmlns:a16="http://schemas.microsoft.com/office/drawing/2014/main" id="{FA4F60CF-D1D5-CA06-A121-14299FA137AA}"/>
                </a:ext>
              </a:extLst>
            </p:cNvPr>
            <p:cNvSpPr/>
            <p:nvPr/>
          </p:nvSpPr>
          <p:spPr>
            <a:xfrm>
              <a:off x="1278924" y="2304321"/>
              <a:ext cx="7133124" cy="830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latin typeface="楷体" panose="02010609060101010101" pitchFamily="49" charset="-122"/>
                  <a:ea typeface="楷体" panose="02010609060101010101" pitchFamily="49" charset="-122"/>
                  <a:sym typeface="微软雅黑" panose="020B0503020204020204" charset="-122"/>
                </a:rPr>
                <a:t>下面代码设置网页中文字字号为</a:t>
              </a:r>
              <a:r>
                <a:rPr lang="en-US" altLang="zh-CN" sz="2400" dirty="0">
                  <a:latin typeface="楷体" panose="02010609060101010101" pitchFamily="49" charset="-122"/>
                  <a:ea typeface="楷体" panose="02010609060101010101" pitchFamily="49" charset="-122"/>
                  <a:sym typeface="微软雅黑" panose="020B0503020204020204" charset="-122"/>
                </a:rPr>
                <a:t>12</a:t>
              </a:r>
              <a:r>
                <a:rPr lang="zh-CN" altLang="en-US" sz="2400" dirty="0">
                  <a:latin typeface="楷体" panose="02010609060101010101" pitchFamily="49" charset="-122"/>
                  <a:ea typeface="楷体" panose="02010609060101010101" pitchFamily="49" charset="-122"/>
                  <a:sym typeface="微软雅黑" panose="020B0503020204020204" charset="-122"/>
                </a:rPr>
                <a:t>像素</a:t>
              </a:r>
              <a:endParaRPr lang="en-US" altLang="zh-CN" sz="2400" dirty="0">
                <a:latin typeface="楷体" panose="02010609060101010101" pitchFamily="49" charset="-122"/>
                <a:ea typeface="楷体" panose="02010609060101010101" pitchFamily="49" charset="-122"/>
                <a:sym typeface="微软雅黑" panose="020B0503020204020204" charset="-122"/>
              </a:endParaRPr>
            </a:p>
            <a:p>
              <a:r>
                <a:rPr lang="zh-CN" altLang="en-US" sz="2400" dirty="0">
                  <a:solidFill>
                    <a:srgbClr val="002060"/>
                  </a:solidFill>
                  <a:latin typeface="楷体" panose="02010609060101010101" pitchFamily="49" charset="-122"/>
                  <a:ea typeface="楷体" panose="02010609060101010101" pitchFamily="49" charset="-122"/>
                  <a:sym typeface="微软雅黑" panose="020B0503020204020204" charset="-122"/>
                </a:rPr>
                <a:t>  </a:t>
              </a:r>
              <a:r>
                <a:rPr lang="en-US" altLang="zh-CN" sz="2400" dirty="0">
                  <a:latin typeface="楷体" panose="02010609060101010101" pitchFamily="49" charset="-122"/>
                  <a:ea typeface="楷体" panose="02010609060101010101" pitchFamily="49" charset="-122"/>
                  <a:sym typeface="微软雅黑" panose="020B0503020204020204" charset="-122"/>
                </a:rPr>
                <a:t>body { </a:t>
              </a:r>
              <a:r>
                <a:rPr lang="en-US" altLang="zh-CN" sz="2400" dirty="0">
                  <a:solidFill>
                    <a:srgbClr val="FF0000"/>
                  </a:solidFill>
                  <a:latin typeface="楷体" panose="02010609060101010101" pitchFamily="49" charset="-122"/>
                  <a:ea typeface="楷体" panose="02010609060101010101" pitchFamily="49" charset="-122"/>
                  <a:sym typeface="微软雅黑" panose="020B0503020204020204" charset="-122"/>
                </a:rPr>
                <a:t>font-size</a:t>
              </a:r>
              <a:r>
                <a:rPr lang="en-US" altLang="zh-CN" sz="2400" dirty="0">
                  <a:latin typeface="楷体" panose="02010609060101010101" pitchFamily="49" charset="-122"/>
                  <a:ea typeface="楷体" panose="02010609060101010101" pitchFamily="49" charset="-122"/>
                  <a:sym typeface="微软雅黑" panose="020B0503020204020204" charset="-122"/>
                </a:rPr>
                <a:t>:12px;}</a:t>
              </a:r>
            </a:p>
          </p:txBody>
        </p:sp>
      </p:grpSp>
      <p:sp>
        <p:nvSpPr>
          <p:cNvPr id="3" name="矩形 2">
            <a:extLst>
              <a:ext uri="{FF2B5EF4-FFF2-40B4-BE49-F238E27FC236}">
                <a16:creationId xmlns:a16="http://schemas.microsoft.com/office/drawing/2014/main" id="{35740383-7174-4799-A64B-3D659CF51F74}"/>
              </a:ext>
            </a:extLst>
          </p:cNvPr>
          <p:cNvSpPr/>
          <p:nvPr/>
        </p:nvSpPr>
        <p:spPr>
          <a:xfrm>
            <a:off x="1017192" y="684152"/>
            <a:ext cx="5383607" cy="59003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en-US" altLang="zh-CN" sz="2400" dirty="0">
                <a:solidFill>
                  <a:srgbClr val="FF0000"/>
                </a:solidFill>
              </a:rPr>
              <a:t>font-size </a:t>
            </a:r>
            <a:r>
              <a:rPr lang="zh-CN" altLang="en-US" sz="2400" dirty="0"/>
              <a:t>属性用于设置文本的大小</a:t>
            </a:r>
            <a:endParaRPr lang="en-US" altLang="zh-CN" sz="2400" dirty="0"/>
          </a:p>
        </p:txBody>
      </p:sp>
      <p:grpSp>
        <p:nvGrpSpPr>
          <p:cNvPr id="9" name="组合 8">
            <a:extLst>
              <a:ext uri="{FF2B5EF4-FFF2-40B4-BE49-F238E27FC236}">
                <a16:creationId xmlns:a16="http://schemas.microsoft.com/office/drawing/2014/main" id="{06D2A984-0510-11BE-16A7-5E27EECCF307}"/>
              </a:ext>
            </a:extLst>
          </p:cNvPr>
          <p:cNvGrpSpPr/>
          <p:nvPr/>
        </p:nvGrpSpPr>
        <p:grpSpPr>
          <a:xfrm>
            <a:off x="1451371" y="2394206"/>
            <a:ext cx="9679890" cy="830997"/>
            <a:chOff x="2351582" y="1331942"/>
            <a:chExt cx="8712968" cy="830997"/>
          </a:xfrm>
        </p:grpSpPr>
        <p:sp>
          <p:nvSpPr>
            <p:cNvPr id="22" name="矩形 21">
              <a:extLst>
                <a:ext uri="{FF2B5EF4-FFF2-40B4-BE49-F238E27FC236}">
                  <a16:creationId xmlns:a16="http://schemas.microsoft.com/office/drawing/2014/main" id="{ECD5FE8D-9C43-6944-A846-F15F9ACBAFE0}"/>
                </a:ext>
              </a:extLst>
            </p:cNvPr>
            <p:cNvSpPr/>
            <p:nvPr/>
          </p:nvSpPr>
          <p:spPr>
            <a:xfrm>
              <a:off x="2351582" y="1400866"/>
              <a:ext cx="8712968" cy="76207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楷体" panose="02010609060101010101" pitchFamily="49" charset="-122"/>
                <a:ea typeface="楷体" panose="02010609060101010101" pitchFamily="49" charset="-122"/>
              </a:endParaRPr>
            </a:p>
          </p:txBody>
        </p:sp>
        <p:sp>
          <p:nvSpPr>
            <p:cNvPr id="23" name="矩形 22">
              <a:extLst>
                <a:ext uri="{FF2B5EF4-FFF2-40B4-BE49-F238E27FC236}">
                  <a16:creationId xmlns:a16="http://schemas.microsoft.com/office/drawing/2014/main" id="{551EA64D-71BA-AAB6-A50B-0917138C44BB}"/>
                </a:ext>
              </a:extLst>
            </p:cNvPr>
            <p:cNvSpPr/>
            <p:nvPr/>
          </p:nvSpPr>
          <p:spPr>
            <a:xfrm>
              <a:off x="2476393" y="1331942"/>
              <a:ext cx="8588155" cy="830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solidFill>
                    <a:srgbClr val="000000">
                      <a:lumMod val="95000"/>
                      <a:lumOff val="5000"/>
                    </a:srgbClr>
                  </a:solidFill>
                  <a:latin typeface="楷体" panose="02010609060101010101" pitchFamily="49" charset="-122"/>
                  <a:ea typeface="楷体" panose="02010609060101010101" pitchFamily="49" charset="-122"/>
                </a:rPr>
                <a:t>font-size </a:t>
              </a:r>
              <a:r>
                <a:rPr lang="zh-CN" altLang="en-US" sz="2400" dirty="0">
                  <a:solidFill>
                    <a:srgbClr val="000000">
                      <a:lumMod val="95000"/>
                      <a:lumOff val="5000"/>
                    </a:srgbClr>
                  </a:solidFill>
                  <a:latin typeface="楷体" panose="02010609060101010101" pitchFamily="49" charset="-122"/>
                  <a:ea typeface="楷体" panose="02010609060101010101" pitchFamily="49" charset="-122"/>
                </a:rPr>
                <a:t>属性值可以是绝对或相对值，比较常用的是使用数值来设置字体大小。</a:t>
              </a:r>
              <a:endParaRPr lang="zh-CN" altLang="en-US" sz="2400" dirty="0">
                <a:solidFill>
                  <a:schemeClr val="tx1">
                    <a:lumMod val="95000"/>
                    <a:lumOff val="5000"/>
                  </a:schemeClr>
                </a:solidFill>
                <a:latin typeface="楷体" panose="02010609060101010101" pitchFamily="49" charset="-122"/>
                <a:ea typeface="楷体" panose="02010609060101010101" pitchFamily="49" charset="-122"/>
              </a:endParaRPr>
            </a:p>
          </p:txBody>
        </p:sp>
      </p:grpSp>
      <p:grpSp>
        <p:nvGrpSpPr>
          <p:cNvPr id="10" name="组合 9">
            <a:extLst>
              <a:ext uri="{FF2B5EF4-FFF2-40B4-BE49-F238E27FC236}">
                <a16:creationId xmlns:a16="http://schemas.microsoft.com/office/drawing/2014/main" id="{7D5572EF-4722-4092-A3B8-8E70BBB99E4F}"/>
              </a:ext>
            </a:extLst>
          </p:cNvPr>
          <p:cNvGrpSpPr/>
          <p:nvPr/>
        </p:nvGrpSpPr>
        <p:grpSpPr>
          <a:xfrm>
            <a:off x="1451370" y="3235989"/>
            <a:ext cx="9679891" cy="830997"/>
            <a:chOff x="2351582" y="2800454"/>
            <a:chExt cx="8712970" cy="830997"/>
          </a:xfrm>
        </p:grpSpPr>
        <p:sp>
          <p:nvSpPr>
            <p:cNvPr id="20" name="矩形 19">
              <a:extLst>
                <a:ext uri="{FF2B5EF4-FFF2-40B4-BE49-F238E27FC236}">
                  <a16:creationId xmlns:a16="http://schemas.microsoft.com/office/drawing/2014/main" id="{D978C4C7-0C69-31AC-6644-2437C94C3696}"/>
                </a:ext>
              </a:extLst>
            </p:cNvPr>
            <p:cNvSpPr/>
            <p:nvPr/>
          </p:nvSpPr>
          <p:spPr>
            <a:xfrm>
              <a:off x="2351584" y="2858592"/>
              <a:ext cx="8712968" cy="7027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楷体" panose="02010609060101010101" pitchFamily="49" charset="-122"/>
                <a:ea typeface="楷体" panose="02010609060101010101" pitchFamily="49" charset="-122"/>
              </a:endParaRPr>
            </a:p>
          </p:txBody>
        </p:sp>
        <p:sp>
          <p:nvSpPr>
            <p:cNvPr id="21" name="矩形 20">
              <a:extLst>
                <a:ext uri="{FF2B5EF4-FFF2-40B4-BE49-F238E27FC236}">
                  <a16:creationId xmlns:a16="http://schemas.microsoft.com/office/drawing/2014/main" id="{01D11678-14C8-F167-0BB1-A3F92E0E0E99}"/>
                </a:ext>
              </a:extLst>
            </p:cNvPr>
            <p:cNvSpPr/>
            <p:nvPr/>
          </p:nvSpPr>
          <p:spPr>
            <a:xfrm>
              <a:off x="2351582" y="2800454"/>
              <a:ext cx="8712968" cy="830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rgbClr val="FF0000"/>
                  </a:solidFill>
                  <a:latin typeface="楷体" panose="02010609060101010101" pitchFamily="49" charset="-122"/>
                  <a:ea typeface="楷体" panose="02010609060101010101" pitchFamily="49" charset="-122"/>
                </a:rPr>
                <a:t>px</a:t>
              </a:r>
              <a:r>
                <a:rPr lang="zh-CN" altLang="en-US" sz="2400" dirty="0">
                  <a:solidFill>
                    <a:schemeClr val="tx1">
                      <a:lumMod val="95000"/>
                      <a:lumOff val="5000"/>
                    </a:schemeClr>
                  </a:solidFill>
                  <a:latin typeface="楷体" panose="02010609060101010101" pitchFamily="49" charset="-122"/>
                  <a:ea typeface="楷体" panose="02010609060101010101" pitchFamily="49" charset="-122"/>
                </a:rPr>
                <a:t>像素是相对于显示器屏幕分辨率而言的，任意浏览器的默认字体高都是</a:t>
              </a:r>
              <a:r>
                <a:rPr lang="en-US" altLang="zh-CN" sz="2400" dirty="0">
                  <a:solidFill>
                    <a:schemeClr val="tx1">
                      <a:lumMod val="95000"/>
                      <a:lumOff val="5000"/>
                    </a:schemeClr>
                  </a:solidFill>
                  <a:latin typeface="楷体" panose="02010609060101010101" pitchFamily="49" charset="-122"/>
                  <a:ea typeface="楷体" panose="02010609060101010101" pitchFamily="49" charset="-122"/>
                </a:rPr>
                <a:t>16px</a:t>
              </a:r>
              <a:r>
                <a:rPr lang="zh-CN" altLang="en-US" sz="2400" dirty="0">
                  <a:solidFill>
                    <a:schemeClr val="tx1">
                      <a:lumMod val="95000"/>
                      <a:lumOff val="5000"/>
                    </a:schemeClr>
                  </a:solidFill>
                  <a:latin typeface="楷体" panose="02010609060101010101" pitchFamily="49" charset="-122"/>
                  <a:ea typeface="楷体" panose="02010609060101010101" pitchFamily="49" charset="-122"/>
                </a:rPr>
                <a:t>。</a:t>
              </a:r>
            </a:p>
          </p:txBody>
        </p:sp>
      </p:grpSp>
      <p:grpSp>
        <p:nvGrpSpPr>
          <p:cNvPr id="11" name="组合 10">
            <a:extLst>
              <a:ext uri="{FF2B5EF4-FFF2-40B4-BE49-F238E27FC236}">
                <a16:creationId xmlns:a16="http://schemas.microsoft.com/office/drawing/2014/main" id="{F9798483-4EE8-83F5-88A2-1A6CFB81EB9B}"/>
              </a:ext>
            </a:extLst>
          </p:cNvPr>
          <p:cNvGrpSpPr/>
          <p:nvPr/>
        </p:nvGrpSpPr>
        <p:grpSpPr>
          <a:xfrm>
            <a:off x="1451369" y="4175107"/>
            <a:ext cx="9679890" cy="1362094"/>
            <a:chOff x="2351092" y="1745058"/>
            <a:chExt cx="8712968" cy="1366028"/>
          </a:xfrm>
        </p:grpSpPr>
        <p:sp>
          <p:nvSpPr>
            <p:cNvPr id="18" name="矩形 17">
              <a:extLst>
                <a:ext uri="{FF2B5EF4-FFF2-40B4-BE49-F238E27FC236}">
                  <a16:creationId xmlns:a16="http://schemas.microsoft.com/office/drawing/2014/main" id="{C9CBF846-D262-9618-CB69-0A31C862B290}"/>
                </a:ext>
              </a:extLst>
            </p:cNvPr>
            <p:cNvSpPr/>
            <p:nvPr/>
          </p:nvSpPr>
          <p:spPr>
            <a:xfrm>
              <a:off x="2351092" y="1745058"/>
              <a:ext cx="8712968" cy="13660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楷体" panose="02010609060101010101" pitchFamily="49" charset="-122"/>
                <a:ea typeface="楷体" panose="02010609060101010101" pitchFamily="49" charset="-122"/>
              </a:endParaRPr>
            </a:p>
          </p:txBody>
        </p:sp>
        <p:sp>
          <p:nvSpPr>
            <p:cNvPr id="19" name="矩形 18">
              <a:extLst>
                <a:ext uri="{FF2B5EF4-FFF2-40B4-BE49-F238E27FC236}">
                  <a16:creationId xmlns:a16="http://schemas.microsoft.com/office/drawing/2014/main" id="{1F754FB4-5CB3-6DEF-9BE1-AFB0278EFEBE}"/>
                </a:ext>
              </a:extLst>
            </p:cNvPr>
            <p:cNvSpPr/>
            <p:nvPr/>
          </p:nvSpPr>
          <p:spPr>
            <a:xfrm>
              <a:off x="2423646" y="1827907"/>
              <a:ext cx="8545008" cy="12003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err="1">
                  <a:solidFill>
                    <a:srgbClr val="FF0000"/>
                  </a:solidFill>
                  <a:latin typeface="楷体" panose="02010609060101010101" pitchFamily="49" charset="-122"/>
                  <a:ea typeface="楷体" panose="02010609060101010101" pitchFamily="49" charset="-122"/>
                </a:rPr>
                <a:t>em</a:t>
              </a:r>
              <a:r>
                <a:rPr lang="zh-CN" altLang="en-US" sz="2400" dirty="0">
                  <a:solidFill>
                    <a:srgbClr val="000000">
                      <a:lumMod val="95000"/>
                      <a:lumOff val="5000"/>
                    </a:srgbClr>
                  </a:solidFill>
                  <a:latin typeface="楷体" panose="02010609060101010101" pitchFamily="49" charset="-122"/>
                  <a:ea typeface="楷体" panose="02010609060101010101" pitchFamily="49" charset="-122"/>
                </a:rPr>
                <a:t>是相对于当前对象内文本的字体尺寸。如当前对象内文本的字体尺寸被设置为</a:t>
              </a:r>
              <a:r>
                <a:rPr lang="en-US" altLang="zh-CN" sz="2400" dirty="0">
                  <a:solidFill>
                    <a:srgbClr val="000000">
                      <a:lumMod val="95000"/>
                      <a:lumOff val="5000"/>
                    </a:srgbClr>
                  </a:solidFill>
                  <a:latin typeface="楷体" panose="02010609060101010101" pitchFamily="49" charset="-122"/>
                  <a:ea typeface="楷体" panose="02010609060101010101" pitchFamily="49" charset="-122"/>
                </a:rPr>
                <a:t>14px</a:t>
              </a:r>
              <a:r>
                <a:rPr lang="zh-CN" altLang="en-US" sz="2400" dirty="0">
                  <a:solidFill>
                    <a:srgbClr val="000000">
                      <a:lumMod val="95000"/>
                      <a:lumOff val="5000"/>
                    </a:srgbClr>
                  </a:solidFill>
                  <a:latin typeface="楷体" panose="02010609060101010101" pitchFamily="49" charset="-122"/>
                  <a:ea typeface="楷体" panose="02010609060101010101" pitchFamily="49" charset="-122"/>
                </a:rPr>
                <a:t>则</a:t>
              </a:r>
              <a:r>
                <a:rPr lang="en-US" altLang="zh-CN" sz="2400" dirty="0">
                  <a:solidFill>
                    <a:srgbClr val="000000">
                      <a:lumMod val="95000"/>
                      <a:lumOff val="5000"/>
                    </a:srgbClr>
                  </a:solidFill>
                  <a:latin typeface="楷体" panose="02010609060101010101" pitchFamily="49" charset="-122"/>
                  <a:ea typeface="楷体" panose="02010609060101010101" pitchFamily="49" charset="-122"/>
                </a:rPr>
                <a:t>1em=14px</a:t>
              </a:r>
              <a:r>
                <a:rPr lang="zh-CN" altLang="en-US" sz="2400" dirty="0">
                  <a:solidFill>
                    <a:srgbClr val="000000">
                      <a:lumMod val="95000"/>
                      <a:lumOff val="5000"/>
                    </a:srgbClr>
                  </a:solidFill>
                  <a:latin typeface="楷体" panose="02010609060101010101" pitchFamily="49" charset="-122"/>
                  <a:ea typeface="楷体" panose="02010609060101010101" pitchFamily="49" charset="-122"/>
                </a:rPr>
                <a:t>；如当前对象内文本的字体尺寸未被设置，则相对于浏览器的默认字体尺寸</a:t>
              </a:r>
              <a:r>
                <a:rPr lang="en-US" altLang="zh-CN" sz="2400" dirty="0">
                  <a:solidFill>
                    <a:srgbClr val="000000">
                      <a:lumMod val="95000"/>
                      <a:lumOff val="5000"/>
                    </a:srgbClr>
                  </a:solidFill>
                  <a:latin typeface="楷体" panose="02010609060101010101" pitchFamily="49" charset="-122"/>
                  <a:ea typeface="楷体" panose="02010609060101010101" pitchFamily="49" charset="-122"/>
                </a:rPr>
                <a:t>1em=16px</a:t>
              </a:r>
              <a:r>
                <a:rPr lang="zh-CN" altLang="en-US" sz="2400" dirty="0">
                  <a:solidFill>
                    <a:srgbClr val="000000">
                      <a:lumMod val="95000"/>
                      <a:lumOff val="5000"/>
                    </a:srgbClr>
                  </a:solidFill>
                  <a:latin typeface="楷体" panose="02010609060101010101" pitchFamily="49" charset="-122"/>
                  <a:ea typeface="楷体" panose="02010609060101010101" pitchFamily="49" charset="-122"/>
                </a:rPr>
                <a:t>。</a:t>
              </a:r>
              <a:endParaRPr lang="zh-CN" altLang="en-US" sz="2400" dirty="0">
                <a:solidFill>
                  <a:schemeClr val="tx1">
                    <a:lumMod val="95000"/>
                    <a:lumOff val="5000"/>
                  </a:schemeClr>
                </a:solidFill>
                <a:latin typeface="楷体" panose="02010609060101010101" pitchFamily="49" charset="-122"/>
                <a:ea typeface="楷体" panose="02010609060101010101" pitchFamily="49" charset="-122"/>
              </a:endParaRPr>
            </a:p>
          </p:txBody>
        </p:sp>
      </p:grpSp>
      <p:grpSp>
        <p:nvGrpSpPr>
          <p:cNvPr id="13" name="组合 12">
            <a:extLst>
              <a:ext uri="{FF2B5EF4-FFF2-40B4-BE49-F238E27FC236}">
                <a16:creationId xmlns:a16="http://schemas.microsoft.com/office/drawing/2014/main" id="{BBFD19BF-9701-7668-5F0B-49CD8032372D}"/>
              </a:ext>
            </a:extLst>
          </p:cNvPr>
          <p:cNvGrpSpPr/>
          <p:nvPr/>
        </p:nvGrpSpPr>
        <p:grpSpPr>
          <a:xfrm>
            <a:off x="1451372" y="5813296"/>
            <a:ext cx="9679889" cy="948328"/>
            <a:chOff x="2351584" y="3062269"/>
            <a:chExt cx="8712968" cy="948328"/>
          </a:xfrm>
        </p:grpSpPr>
        <p:sp>
          <p:nvSpPr>
            <p:cNvPr id="16" name="矩形 15">
              <a:extLst>
                <a:ext uri="{FF2B5EF4-FFF2-40B4-BE49-F238E27FC236}">
                  <a16:creationId xmlns:a16="http://schemas.microsoft.com/office/drawing/2014/main" id="{70F12810-BFFE-69E6-84AB-0ABE03F8D7CD}"/>
                </a:ext>
              </a:extLst>
            </p:cNvPr>
            <p:cNvSpPr/>
            <p:nvPr/>
          </p:nvSpPr>
          <p:spPr>
            <a:xfrm>
              <a:off x="2351584" y="3062269"/>
              <a:ext cx="8712968" cy="91986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楷体" panose="02010609060101010101" pitchFamily="49" charset="-122"/>
                <a:ea typeface="楷体" panose="02010609060101010101" pitchFamily="49" charset="-122"/>
              </a:endParaRPr>
            </a:p>
          </p:txBody>
        </p:sp>
        <p:sp>
          <p:nvSpPr>
            <p:cNvPr id="17" name="矩形 16">
              <a:extLst>
                <a:ext uri="{FF2B5EF4-FFF2-40B4-BE49-F238E27FC236}">
                  <a16:creationId xmlns:a16="http://schemas.microsoft.com/office/drawing/2014/main" id="{6F82CE72-F5CA-7EB0-2778-C6FD61EF9BBF}"/>
                </a:ext>
              </a:extLst>
            </p:cNvPr>
            <p:cNvSpPr/>
            <p:nvPr/>
          </p:nvSpPr>
          <p:spPr>
            <a:xfrm>
              <a:off x="2486256" y="3090730"/>
              <a:ext cx="8482890" cy="91986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2400" b="1" dirty="0">
                  <a:solidFill>
                    <a:srgbClr val="FF0000"/>
                  </a:solidFill>
                  <a:latin typeface="楷体" panose="02010609060101010101" pitchFamily="49" charset="-122"/>
                  <a:ea typeface="楷体" panose="02010609060101010101" pitchFamily="49" charset="-122"/>
                </a:rPr>
                <a:t>rem</a:t>
              </a:r>
              <a:r>
                <a:rPr lang="zh-CN" altLang="en-US" sz="2400" dirty="0">
                  <a:solidFill>
                    <a:schemeClr val="tx1">
                      <a:lumMod val="95000"/>
                      <a:lumOff val="5000"/>
                    </a:schemeClr>
                  </a:solidFill>
                  <a:latin typeface="楷体" panose="02010609060101010101" pitchFamily="49" charset="-122"/>
                  <a:ea typeface="楷体" panose="02010609060101010101" pitchFamily="49" charset="-122"/>
                </a:rPr>
                <a:t>是指相对于根元素的字体大小的单位。如果</a:t>
              </a:r>
              <a:r>
                <a:rPr lang="en-US" altLang="zh-CN" sz="2400" dirty="0">
                  <a:solidFill>
                    <a:schemeClr val="tx1">
                      <a:lumMod val="95000"/>
                      <a:lumOff val="5000"/>
                    </a:schemeClr>
                  </a:solidFill>
                  <a:latin typeface="楷体" panose="02010609060101010101" pitchFamily="49" charset="-122"/>
                  <a:ea typeface="楷体" panose="02010609060101010101" pitchFamily="49" charset="-122"/>
                </a:rPr>
                <a:t>html</a:t>
              </a:r>
              <a:r>
                <a:rPr lang="zh-CN" altLang="en-US" sz="2400" dirty="0">
                  <a:solidFill>
                    <a:schemeClr val="tx1">
                      <a:lumMod val="95000"/>
                      <a:lumOff val="5000"/>
                    </a:schemeClr>
                  </a:solidFill>
                  <a:latin typeface="楷体" panose="02010609060101010101" pitchFamily="49" charset="-122"/>
                  <a:ea typeface="楷体" panose="02010609060101010101" pitchFamily="49" charset="-122"/>
                </a:rPr>
                <a:t>根元素设置字体尺寸为</a:t>
              </a:r>
              <a:r>
                <a:rPr lang="en-US" altLang="zh-CN" sz="2400" dirty="0">
                  <a:solidFill>
                    <a:schemeClr val="tx1">
                      <a:lumMod val="95000"/>
                      <a:lumOff val="5000"/>
                    </a:schemeClr>
                  </a:solidFill>
                  <a:latin typeface="楷体" panose="02010609060101010101" pitchFamily="49" charset="-122"/>
                  <a:ea typeface="楷体" panose="02010609060101010101" pitchFamily="49" charset="-122"/>
                </a:rPr>
                <a:t>10px</a:t>
              </a:r>
              <a:r>
                <a:rPr lang="zh-CN" altLang="en-US" sz="2400" dirty="0">
                  <a:solidFill>
                    <a:schemeClr val="tx1">
                      <a:lumMod val="95000"/>
                      <a:lumOff val="5000"/>
                    </a:schemeClr>
                  </a:solidFill>
                  <a:latin typeface="楷体" panose="02010609060101010101" pitchFamily="49" charset="-122"/>
                  <a:ea typeface="楷体" panose="02010609060101010101" pitchFamily="49" charset="-122"/>
                </a:rPr>
                <a:t>，则</a:t>
              </a:r>
              <a:r>
                <a:rPr lang="en-US" altLang="zh-CN" sz="2400" dirty="0">
                  <a:solidFill>
                    <a:schemeClr val="tx1">
                      <a:lumMod val="95000"/>
                      <a:lumOff val="5000"/>
                    </a:schemeClr>
                  </a:solidFill>
                  <a:latin typeface="楷体" panose="02010609060101010101" pitchFamily="49" charset="-122"/>
                  <a:ea typeface="楷体" panose="02010609060101010101" pitchFamily="49" charset="-122"/>
                </a:rPr>
                <a:t>1em=10px</a:t>
              </a:r>
              <a:r>
                <a:rPr lang="zh-CN" altLang="en-US" sz="2400" dirty="0">
                  <a:solidFill>
                    <a:schemeClr val="tx1">
                      <a:lumMod val="95000"/>
                      <a:lumOff val="5000"/>
                    </a:schemeClr>
                  </a:solidFill>
                  <a:latin typeface="楷体" panose="02010609060101010101" pitchFamily="49" charset="-122"/>
                  <a:ea typeface="楷体" panose="02010609060101010101" pitchFamily="49" charset="-122"/>
                </a:rPr>
                <a:t>。</a:t>
              </a:r>
            </a:p>
          </p:txBody>
        </p:sp>
      </p:grpSp>
    </p:spTree>
    <p:extLst>
      <p:ext uri="{BB962C8B-B14F-4D97-AF65-F5344CB8AC3E}">
        <p14:creationId xmlns:p14="http://schemas.microsoft.com/office/powerpoint/2010/main" val="4080022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2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文本样式</a:t>
            </a:r>
          </a:p>
        </p:txBody>
      </p:sp>
      <p:sp>
        <p:nvSpPr>
          <p:cNvPr id="4" name="矩形 3">
            <a:extLst>
              <a:ext uri="{FF2B5EF4-FFF2-40B4-BE49-F238E27FC236}">
                <a16:creationId xmlns:a16="http://schemas.microsoft.com/office/drawing/2014/main" id="{494DF8F9-3985-7FEB-8C78-CD01FC2B4B95}"/>
              </a:ext>
            </a:extLst>
          </p:cNvPr>
          <p:cNvSpPr/>
          <p:nvPr/>
        </p:nvSpPr>
        <p:spPr>
          <a:xfrm>
            <a:off x="819147" y="951762"/>
            <a:ext cx="6403501" cy="59003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en-US" altLang="zh-CN" sz="2400" dirty="0">
                <a:solidFill>
                  <a:srgbClr val="FF0000"/>
                </a:solidFill>
              </a:rPr>
              <a:t>font-family </a:t>
            </a:r>
            <a:r>
              <a:rPr lang="zh-CN" altLang="en-US" sz="2400" dirty="0"/>
              <a:t>属性用于定义文本的字体系列</a:t>
            </a:r>
            <a:endParaRPr lang="en-US" altLang="zh-CN" sz="2400" dirty="0"/>
          </a:p>
        </p:txBody>
      </p:sp>
      <p:sp>
        <p:nvSpPr>
          <p:cNvPr id="5" name="矩形 4">
            <a:extLst>
              <a:ext uri="{FF2B5EF4-FFF2-40B4-BE49-F238E27FC236}">
                <a16:creationId xmlns:a16="http://schemas.microsoft.com/office/drawing/2014/main" id="{0417902E-9A03-BA13-796E-2DC1F9C9E6D5}"/>
              </a:ext>
            </a:extLst>
          </p:cNvPr>
          <p:cNvSpPr/>
          <p:nvPr/>
        </p:nvSpPr>
        <p:spPr>
          <a:xfrm>
            <a:off x="1205961" y="1751550"/>
            <a:ext cx="9619591" cy="5539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buClr>
                <a:srgbClr val="006BBC"/>
              </a:buClr>
            </a:pPr>
            <a:r>
              <a:rPr lang="zh-CN" altLang="en-US" sz="2000" dirty="0"/>
              <a:t>该属性的取值可以有多个字体名称，按优先顺序排列并以逗号隔开。</a:t>
            </a:r>
          </a:p>
        </p:txBody>
      </p:sp>
      <p:grpSp>
        <p:nvGrpSpPr>
          <p:cNvPr id="6" name="组合 5">
            <a:extLst>
              <a:ext uri="{FF2B5EF4-FFF2-40B4-BE49-F238E27FC236}">
                <a16:creationId xmlns:a16="http://schemas.microsoft.com/office/drawing/2014/main" id="{EA74604D-58ED-4A42-0459-CE843312F4C3}"/>
              </a:ext>
            </a:extLst>
          </p:cNvPr>
          <p:cNvGrpSpPr/>
          <p:nvPr/>
        </p:nvGrpSpPr>
        <p:grpSpPr>
          <a:xfrm>
            <a:off x="6422290" y="3242933"/>
            <a:ext cx="4899762" cy="1857865"/>
            <a:chOff x="6209516" y="2949418"/>
            <a:chExt cx="4899762" cy="1857865"/>
          </a:xfrm>
        </p:grpSpPr>
        <p:sp>
          <p:nvSpPr>
            <p:cNvPr id="32" name="MH_Other_1">
              <a:extLst>
                <a:ext uri="{FF2B5EF4-FFF2-40B4-BE49-F238E27FC236}">
                  <a16:creationId xmlns:a16="http://schemas.microsoft.com/office/drawing/2014/main" id="{7FB3F5CB-E711-C062-3F95-6E3C877D400A}"/>
                </a:ext>
              </a:extLst>
            </p:cNvPr>
            <p:cNvSpPr/>
            <p:nvPr/>
          </p:nvSpPr>
          <p:spPr>
            <a:xfrm>
              <a:off x="6209516" y="2949418"/>
              <a:ext cx="4899762" cy="1857865"/>
            </a:xfrm>
            <a:prstGeom prst="roundRect">
              <a:avLst>
                <a:gd name="adj" fmla="val 7740"/>
              </a:avLst>
            </a:prstGeom>
            <a:solidFill>
              <a:srgbClr val="FFFFFF"/>
            </a:solidFill>
            <a:ln>
              <a:solidFill>
                <a:schemeClr val="accent2">
                  <a:lumMod val="60000"/>
                  <a:lumOff val="40000"/>
                </a:schemeClr>
              </a:solidFill>
            </a:ln>
            <a:effectLst>
              <a:outerShdw dist="25400" dir="5400000" algn="t" rotWithShape="0">
                <a:schemeClr val="accent6">
                  <a:lumMod val="50000"/>
                </a:scheme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33" name="矩形 32">
              <a:extLst>
                <a:ext uri="{FF2B5EF4-FFF2-40B4-BE49-F238E27FC236}">
                  <a16:creationId xmlns:a16="http://schemas.microsoft.com/office/drawing/2014/main" id="{954D2EE1-60D2-BDAB-2321-14A0EF6A2383}"/>
                </a:ext>
              </a:extLst>
            </p:cNvPr>
            <p:cNvSpPr/>
            <p:nvPr/>
          </p:nvSpPr>
          <p:spPr>
            <a:xfrm>
              <a:off x="6320146" y="3155341"/>
              <a:ext cx="4789132" cy="132343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ct val="0"/>
                </a:spcBef>
                <a:buClr>
                  <a:srgbClr val="006BBC"/>
                </a:buClr>
              </a:pPr>
              <a:r>
                <a:rPr lang="zh-CN" altLang="en-US" sz="2000" dirty="0">
                  <a:latin typeface="楷体" panose="02010609060101010101" pitchFamily="49" charset="-122"/>
                  <a:ea typeface="楷体" panose="02010609060101010101" pitchFamily="49" charset="-122"/>
                </a:rPr>
                <a:t>优先使用方正楷体，假设用户电脑上没有方正楷体，但是有微软雅黑的字体，则浏览器中会以微软雅黑的字体显示</a:t>
              </a:r>
              <a:r>
                <a:rPr lang="en-US" altLang="zh-CN" sz="2000" dirty="0">
                  <a:latin typeface="楷体" panose="02010609060101010101" pitchFamily="49" charset="-122"/>
                  <a:ea typeface="楷体" panose="02010609060101010101" pitchFamily="49" charset="-122"/>
                </a:rPr>
                <a:t>p</a:t>
              </a:r>
              <a:r>
                <a:rPr lang="zh-CN" altLang="en-US" sz="2000" dirty="0">
                  <a:latin typeface="楷体" panose="02010609060101010101" pitchFamily="49" charset="-122"/>
                  <a:ea typeface="楷体" panose="02010609060101010101" pitchFamily="49" charset="-122"/>
                </a:rPr>
                <a:t>元素的文字。</a:t>
              </a:r>
              <a:endParaRPr lang="en-US" altLang="zh-CN" sz="2000" dirty="0">
                <a:latin typeface="楷体" panose="02010609060101010101" pitchFamily="49" charset="-122"/>
                <a:ea typeface="楷体" panose="02010609060101010101" pitchFamily="49" charset="-122"/>
              </a:endParaRPr>
            </a:p>
          </p:txBody>
        </p:sp>
      </p:grpSp>
      <p:grpSp>
        <p:nvGrpSpPr>
          <p:cNvPr id="7" name="组合 6">
            <a:extLst>
              <a:ext uri="{FF2B5EF4-FFF2-40B4-BE49-F238E27FC236}">
                <a16:creationId xmlns:a16="http://schemas.microsoft.com/office/drawing/2014/main" id="{8BAA4E01-E144-917C-6140-53A4FFC95F50}"/>
              </a:ext>
            </a:extLst>
          </p:cNvPr>
          <p:cNvGrpSpPr/>
          <p:nvPr/>
        </p:nvGrpSpPr>
        <p:grpSpPr>
          <a:xfrm>
            <a:off x="869948" y="3242933"/>
            <a:ext cx="5145809" cy="1936480"/>
            <a:chOff x="-63125" y="3624801"/>
            <a:chExt cx="5833523" cy="1504976"/>
          </a:xfrm>
        </p:grpSpPr>
        <p:grpSp>
          <p:nvGrpSpPr>
            <p:cNvPr id="8" name="组合 7">
              <a:extLst>
                <a:ext uri="{FF2B5EF4-FFF2-40B4-BE49-F238E27FC236}">
                  <a16:creationId xmlns:a16="http://schemas.microsoft.com/office/drawing/2014/main" id="{D33A2912-9497-1CFB-8C7A-CA52CCE57A5E}"/>
                </a:ext>
              </a:extLst>
            </p:cNvPr>
            <p:cNvGrpSpPr/>
            <p:nvPr/>
          </p:nvGrpSpPr>
          <p:grpSpPr>
            <a:xfrm>
              <a:off x="-63125" y="3624801"/>
              <a:ext cx="5833523" cy="1504976"/>
              <a:chOff x="427008" y="1031800"/>
              <a:chExt cx="5833523" cy="1504976"/>
            </a:xfrm>
          </p:grpSpPr>
          <p:grpSp>
            <p:nvGrpSpPr>
              <p:cNvPr id="27" name="组合 26">
                <a:extLst>
                  <a:ext uri="{FF2B5EF4-FFF2-40B4-BE49-F238E27FC236}">
                    <a16:creationId xmlns:a16="http://schemas.microsoft.com/office/drawing/2014/main" id="{6C28333C-D4E9-34B0-D07B-2AE60252A0CD}"/>
                  </a:ext>
                </a:extLst>
              </p:cNvPr>
              <p:cNvGrpSpPr/>
              <p:nvPr/>
            </p:nvGrpSpPr>
            <p:grpSpPr>
              <a:xfrm>
                <a:off x="427008" y="1031800"/>
                <a:ext cx="5833523" cy="1504976"/>
                <a:chOff x="1072423" y="3188366"/>
                <a:chExt cx="5833523" cy="1504976"/>
              </a:xfrm>
            </p:grpSpPr>
            <p:sp>
              <p:nvSpPr>
                <p:cNvPr id="29" name="矩形: 圆角 28">
                  <a:extLst>
                    <a:ext uri="{FF2B5EF4-FFF2-40B4-BE49-F238E27FC236}">
                      <a16:creationId xmlns:a16="http://schemas.microsoft.com/office/drawing/2014/main" id="{BF0482E8-BC9A-2233-5573-D6986AFDCD55}"/>
                    </a:ext>
                  </a:extLst>
                </p:cNvPr>
                <p:cNvSpPr/>
                <p:nvPr/>
              </p:nvSpPr>
              <p:spPr bwMode="auto">
                <a:xfrm>
                  <a:off x="1180372" y="3188366"/>
                  <a:ext cx="5725574" cy="1504976"/>
                </a:xfrm>
                <a:prstGeom prst="roundRect">
                  <a:avLst>
                    <a:gd name="adj" fmla="val 4360"/>
                  </a:avLst>
                </a:prstGeom>
                <a:solidFill>
                  <a:schemeClr val="bg1">
                    <a:lumMod val="95000"/>
                  </a:schemeClr>
                </a:solidFill>
                <a:ln w="952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 name="Freeform 11">
                  <a:extLst>
                    <a:ext uri="{FF2B5EF4-FFF2-40B4-BE49-F238E27FC236}">
                      <a16:creationId xmlns:a16="http://schemas.microsoft.com/office/drawing/2014/main" id="{3BD19D8D-9CFC-47F2-C1EE-885928C97346}"/>
                    </a:ext>
                  </a:extLst>
                </p:cNvPr>
                <p:cNvSpPr/>
                <p:nvPr/>
              </p:nvSpPr>
              <p:spPr bwMode="auto">
                <a:xfrm>
                  <a:off x="1072423" y="3249521"/>
                  <a:ext cx="107950" cy="630237"/>
                </a:xfrm>
                <a:custGeom>
                  <a:avLst/>
                  <a:gdLst>
                    <a:gd name="T0" fmla="*/ 139 w 139"/>
                    <a:gd name="T1" fmla="*/ 0 h 806"/>
                    <a:gd name="T2" fmla="*/ 0 w 139"/>
                    <a:gd name="T3" fmla="*/ 110 h 806"/>
                    <a:gd name="T4" fmla="*/ 0 w 139"/>
                    <a:gd name="T5" fmla="*/ 806 h 806"/>
                    <a:gd name="T6" fmla="*/ 139 w 139"/>
                    <a:gd name="T7" fmla="*/ 696 h 806"/>
                    <a:gd name="T8" fmla="*/ 139 w 139"/>
                    <a:gd name="T9" fmla="*/ 0 h 806"/>
                  </a:gdLst>
                  <a:ahLst/>
                  <a:cxnLst>
                    <a:cxn ang="0">
                      <a:pos x="T0" y="T1"/>
                    </a:cxn>
                    <a:cxn ang="0">
                      <a:pos x="T2" y="T3"/>
                    </a:cxn>
                    <a:cxn ang="0">
                      <a:pos x="T4" y="T5"/>
                    </a:cxn>
                    <a:cxn ang="0">
                      <a:pos x="T6" y="T7"/>
                    </a:cxn>
                    <a:cxn ang="0">
                      <a:pos x="T8" y="T9"/>
                    </a:cxn>
                  </a:cxnLst>
                  <a:rect l="0" t="0" r="r" b="b"/>
                  <a:pathLst>
                    <a:path w="139" h="806">
                      <a:moveTo>
                        <a:pt x="139" y="0"/>
                      </a:moveTo>
                      <a:lnTo>
                        <a:pt x="0" y="110"/>
                      </a:lnTo>
                      <a:lnTo>
                        <a:pt x="0" y="806"/>
                      </a:lnTo>
                      <a:lnTo>
                        <a:pt x="139" y="696"/>
                      </a:lnTo>
                      <a:lnTo>
                        <a:pt x="139" y="0"/>
                      </a:lnTo>
                      <a:close/>
                    </a:path>
                  </a:pathLst>
                </a:custGeom>
                <a:solidFill>
                  <a:srgbClr val="00385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0F80B8"/>
                    </a:solidFill>
                    <a:effectLst/>
                    <a:uLnTx/>
                    <a:uFillTx/>
                    <a:latin typeface="Arial" panose="020B0604020202020204"/>
                    <a:ea typeface="微软雅黑" panose="020B0503020204020204" charset="-122"/>
                    <a:cs typeface="+mn-cs"/>
                  </a:endParaRPr>
                </a:p>
              </p:txBody>
            </p:sp>
            <p:sp>
              <p:nvSpPr>
                <p:cNvPr id="31" name="Freeform 12">
                  <a:extLst>
                    <a:ext uri="{FF2B5EF4-FFF2-40B4-BE49-F238E27FC236}">
                      <a16:creationId xmlns:a16="http://schemas.microsoft.com/office/drawing/2014/main" id="{31F055A1-2E82-EFBD-DB5C-AA1E827487BD}"/>
                    </a:ext>
                  </a:extLst>
                </p:cNvPr>
                <p:cNvSpPr/>
                <p:nvPr/>
              </p:nvSpPr>
              <p:spPr bwMode="auto">
                <a:xfrm>
                  <a:off x="1072423" y="3335246"/>
                  <a:ext cx="2794000" cy="392891"/>
                </a:xfrm>
                <a:custGeom>
                  <a:avLst/>
                  <a:gdLst>
                    <a:gd name="T0" fmla="*/ 3591 w 3591"/>
                    <a:gd name="T1" fmla="*/ 0 h 696"/>
                    <a:gd name="T2" fmla="*/ 0 w 3591"/>
                    <a:gd name="T3" fmla="*/ 0 h 696"/>
                    <a:gd name="T4" fmla="*/ 0 w 3591"/>
                    <a:gd name="T5" fmla="*/ 696 h 696"/>
                    <a:gd name="T6" fmla="*/ 3591 w 3591"/>
                    <a:gd name="T7" fmla="*/ 696 h 696"/>
                    <a:gd name="T8" fmla="*/ 3383 w 3591"/>
                    <a:gd name="T9" fmla="*/ 353 h 696"/>
                    <a:gd name="T10" fmla="*/ 3591 w 3591"/>
                    <a:gd name="T11" fmla="*/ 0 h 696"/>
                  </a:gdLst>
                  <a:ahLst/>
                  <a:cxnLst>
                    <a:cxn ang="0">
                      <a:pos x="T0" y="T1"/>
                    </a:cxn>
                    <a:cxn ang="0">
                      <a:pos x="T2" y="T3"/>
                    </a:cxn>
                    <a:cxn ang="0">
                      <a:pos x="T4" y="T5"/>
                    </a:cxn>
                    <a:cxn ang="0">
                      <a:pos x="T6" y="T7"/>
                    </a:cxn>
                    <a:cxn ang="0">
                      <a:pos x="T8" y="T9"/>
                    </a:cxn>
                    <a:cxn ang="0">
                      <a:pos x="T10" y="T11"/>
                    </a:cxn>
                  </a:cxnLst>
                  <a:rect l="0" t="0" r="r" b="b"/>
                  <a:pathLst>
                    <a:path w="3591" h="696">
                      <a:moveTo>
                        <a:pt x="3591" y="0"/>
                      </a:moveTo>
                      <a:lnTo>
                        <a:pt x="0" y="0"/>
                      </a:lnTo>
                      <a:lnTo>
                        <a:pt x="0" y="696"/>
                      </a:lnTo>
                      <a:lnTo>
                        <a:pt x="3591" y="696"/>
                      </a:lnTo>
                      <a:lnTo>
                        <a:pt x="3383" y="353"/>
                      </a:lnTo>
                      <a:lnTo>
                        <a:pt x="3591" y="0"/>
                      </a:lnTo>
                      <a:close/>
                    </a:path>
                  </a:pathLst>
                </a:custGeom>
                <a:solidFill>
                  <a:srgbClr val="3994EF"/>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0F80B8"/>
                    </a:solidFill>
                    <a:effectLst/>
                    <a:uLnTx/>
                    <a:uFillTx/>
                    <a:latin typeface="Arial" panose="020B0604020202020204"/>
                    <a:ea typeface="微软雅黑" panose="020B0503020204020204" charset="-122"/>
                    <a:cs typeface="+mn-cs"/>
                  </a:endParaRPr>
                </a:p>
              </p:txBody>
            </p:sp>
          </p:grpSp>
          <p:sp>
            <p:nvSpPr>
              <p:cNvPr id="28" name="矩形 27">
                <a:extLst>
                  <a:ext uri="{FF2B5EF4-FFF2-40B4-BE49-F238E27FC236}">
                    <a16:creationId xmlns:a16="http://schemas.microsoft.com/office/drawing/2014/main" id="{280DFCEB-9C4C-2B52-61D3-882DE4D9B2A7}"/>
                  </a:ext>
                </a:extLst>
              </p:cNvPr>
              <p:cNvSpPr/>
              <p:nvPr/>
            </p:nvSpPr>
            <p:spPr>
              <a:xfrm>
                <a:off x="887968" y="1150441"/>
                <a:ext cx="721345" cy="49962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200" rtl="0" eaLnBrk="1" fontAlgn="auto" latinLnBrk="0" hangingPunct="1">
                  <a:lnSpc>
                    <a:spcPct val="150000"/>
                  </a:lnSpc>
                  <a:spcBef>
                    <a:spcPct val="0"/>
                  </a:spcBef>
                  <a:spcAft>
                    <a:spcPts val="0"/>
                  </a:spcAft>
                  <a:buClrTx/>
                  <a:buSzTx/>
                  <a:buFontTx/>
                  <a:buNone/>
                  <a:defRPr/>
                </a:pPr>
                <a:r>
                  <a:rPr kumimoji="0" lang="zh-CN" altLang="en-US" sz="2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示例</a:t>
                </a:r>
                <a:endParaRPr kumimoji="0" lang="en-US" altLang="zh-CN" sz="2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grpSp>
        <p:sp>
          <p:nvSpPr>
            <p:cNvPr id="26" name="矩形 25">
              <a:extLst>
                <a:ext uri="{FF2B5EF4-FFF2-40B4-BE49-F238E27FC236}">
                  <a16:creationId xmlns:a16="http://schemas.microsoft.com/office/drawing/2014/main" id="{E568BEA0-CA79-0974-37F6-00FB659141CC}"/>
                </a:ext>
              </a:extLst>
            </p:cNvPr>
            <p:cNvSpPr/>
            <p:nvPr/>
          </p:nvSpPr>
          <p:spPr>
            <a:xfrm>
              <a:off x="335099" y="4398249"/>
              <a:ext cx="4327143" cy="458908"/>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buClr>
                  <a:srgbClr val="FF6600"/>
                </a:buClr>
                <a:defRPr/>
              </a:pPr>
              <a:r>
                <a:rPr lang="en-US" altLang="zh-CN" dirty="0">
                  <a:solidFill>
                    <a:srgbClr val="000000"/>
                  </a:solidFill>
                  <a:latin typeface="微软雅黑" panose="020B0503020204020204" charset="-122"/>
                  <a:ea typeface="微软雅黑" panose="020B0503020204020204" charset="-122"/>
                </a:rPr>
                <a:t>p{font-family: "</a:t>
              </a:r>
              <a:r>
                <a:rPr lang="zh-CN" altLang="en-US" dirty="0">
                  <a:solidFill>
                    <a:srgbClr val="000000"/>
                  </a:solidFill>
                  <a:latin typeface="微软雅黑" panose="020B0503020204020204" charset="-122"/>
                  <a:ea typeface="微软雅黑" panose="020B0503020204020204" charset="-122"/>
                </a:rPr>
                <a:t>方正楷体</a:t>
              </a:r>
              <a:r>
                <a:rPr lang="en-US" altLang="zh-CN" dirty="0">
                  <a:solidFill>
                    <a:srgbClr val="000000"/>
                  </a:solidFill>
                  <a:latin typeface="微软雅黑" panose="020B0503020204020204" charset="-122"/>
                  <a:ea typeface="微软雅黑" panose="020B0503020204020204" charset="-122"/>
                </a:rPr>
                <a:t>","</a:t>
              </a:r>
              <a:r>
                <a:rPr lang="zh-CN" altLang="en-US" dirty="0">
                  <a:solidFill>
                    <a:srgbClr val="000000"/>
                  </a:solidFill>
                  <a:latin typeface="微软雅黑" panose="020B0503020204020204" charset="-122"/>
                  <a:ea typeface="微软雅黑" panose="020B0503020204020204" charset="-122"/>
                </a:rPr>
                <a:t>微软雅黑</a:t>
              </a:r>
              <a:r>
                <a:rPr lang="en-US" altLang="zh-CN" dirty="0">
                  <a:solidFill>
                    <a:srgbClr val="000000"/>
                  </a:solidFill>
                  <a:latin typeface="微软雅黑" panose="020B0503020204020204" charset="-122"/>
                  <a:ea typeface="微软雅黑" panose="020B0503020204020204" charset="-122"/>
                </a:rPr>
                <a:t>";}</a:t>
              </a:r>
            </a:p>
          </p:txBody>
        </p:sp>
      </p:grpSp>
    </p:spTree>
    <p:extLst>
      <p:ext uri="{BB962C8B-B14F-4D97-AF65-F5344CB8AC3E}">
        <p14:creationId xmlns:p14="http://schemas.microsoft.com/office/powerpoint/2010/main" val="464518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2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文本样式</a:t>
            </a:r>
          </a:p>
        </p:txBody>
      </p:sp>
      <p:pic>
        <p:nvPicPr>
          <p:cNvPr id="2" name="Picture 2">
            <a:extLst>
              <a:ext uri="{FF2B5EF4-FFF2-40B4-BE49-F238E27FC236}">
                <a16:creationId xmlns:a16="http://schemas.microsoft.com/office/drawing/2014/main" id="{9CB74CCF-4F67-FB78-C630-F86FB6AF54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843" b="46002"/>
          <a:stretch>
            <a:fillRect/>
          </a:stretch>
        </p:blipFill>
        <p:spPr bwMode="auto">
          <a:xfrm>
            <a:off x="7926062" y="2629453"/>
            <a:ext cx="3111154" cy="1336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a:extLst>
              <a:ext uri="{FF2B5EF4-FFF2-40B4-BE49-F238E27FC236}">
                <a16:creationId xmlns:a16="http://schemas.microsoft.com/office/drawing/2014/main" id="{2F6CF219-DD6B-6E24-5AA0-65A4B8078F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b="34099"/>
          <a:stretch>
            <a:fillRect/>
          </a:stretch>
        </p:blipFill>
        <p:spPr bwMode="auto">
          <a:xfrm>
            <a:off x="8460415" y="5017776"/>
            <a:ext cx="1971046" cy="103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下箭头 6">
            <a:extLst>
              <a:ext uri="{FF2B5EF4-FFF2-40B4-BE49-F238E27FC236}">
                <a16:creationId xmlns:a16="http://schemas.microsoft.com/office/drawing/2014/main" id="{774DD7A5-65A1-7BDF-C676-3BFCAE8D5C5A}"/>
              </a:ext>
            </a:extLst>
          </p:cNvPr>
          <p:cNvSpPr/>
          <p:nvPr/>
        </p:nvSpPr>
        <p:spPr>
          <a:xfrm>
            <a:off x="9084285" y="4067918"/>
            <a:ext cx="794707" cy="8474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charset="-122"/>
              <a:ea typeface="微软雅黑" panose="020B0503020204020204" charset="-122"/>
              <a:sym typeface="微软雅黑" panose="020B0503020204020204" charset="-122"/>
            </a:endParaRPr>
          </a:p>
        </p:txBody>
      </p:sp>
      <p:sp>
        <p:nvSpPr>
          <p:cNvPr id="11" name="矩形 10">
            <a:extLst>
              <a:ext uri="{FF2B5EF4-FFF2-40B4-BE49-F238E27FC236}">
                <a16:creationId xmlns:a16="http://schemas.microsoft.com/office/drawing/2014/main" id="{1EBC7874-0A79-B91A-B24B-138B322DE2FA}"/>
              </a:ext>
            </a:extLst>
          </p:cNvPr>
          <p:cNvSpPr/>
          <p:nvPr/>
        </p:nvSpPr>
        <p:spPr>
          <a:xfrm>
            <a:off x="657174" y="699408"/>
            <a:ext cx="10574933" cy="138499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en-US" altLang="zh-CN" sz="2400" dirty="0">
                <a:solidFill>
                  <a:srgbClr val="FF0000"/>
                </a:solidFill>
              </a:rPr>
              <a:t>font</a:t>
            </a:r>
            <a:r>
              <a:rPr lang="zh-CN" altLang="en-US" sz="2400" dirty="0"/>
              <a:t>属性（简写属性）</a:t>
            </a:r>
            <a:endParaRPr lang="en-US" altLang="zh-CN" sz="2400" dirty="0"/>
          </a:p>
          <a:p>
            <a:pPr>
              <a:spcBef>
                <a:spcPct val="0"/>
              </a:spcBef>
              <a:buClr>
                <a:srgbClr val="006BBC"/>
              </a:buClr>
            </a:pPr>
            <a:r>
              <a:rPr lang="zh-CN" altLang="en-US" sz="2400" dirty="0">
                <a:latin typeface="+mj-ea"/>
              </a:rPr>
              <a:t>     语法： </a:t>
            </a:r>
            <a:r>
              <a:rPr lang="en-US" altLang="zh-CN" sz="2400" dirty="0">
                <a:latin typeface="+mj-ea"/>
                <a:ea typeface="+mj-ea"/>
              </a:rPr>
              <a:t>font: font-style font-variant font-weight </a:t>
            </a:r>
            <a:r>
              <a:rPr lang="en-US" altLang="zh-CN" sz="2400" dirty="0">
                <a:solidFill>
                  <a:srgbClr val="FF0000"/>
                </a:solidFill>
                <a:latin typeface="+mj-ea"/>
                <a:ea typeface="+mj-ea"/>
              </a:rPr>
              <a:t>font-size</a:t>
            </a:r>
            <a:r>
              <a:rPr lang="en-US" altLang="zh-CN" sz="2400" dirty="0">
                <a:latin typeface="+mj-ea"/>
                <a:ea typeface="+mj-ea"/>
              </a:rPr>
              <a:t>/line-height </a:t>
            </a:r>
            <a:r>
              <a:rPr lang="en-US" altLang="zh-CN" sz="2400" dirty="0">
                <a:solidFill>
                  <a:srgbClr val="FF0000"/>
                </a:solidFill>
                <a:latin typeface="+mj-ea"/>
                <a:ea typeface="+mj-ea"/>
              </a:rPr>
              <a:t>font-family</a:t>
            </a:r>
            <a:r>
              <a:rPr lang="en-US" altLang="zh-CN" sz="2400" dirty="0">
                <a:latin typeface="+mj-ea"/>
                <a:ea typeface="+mj-ea"/>
              </a:rPr>
              <a:t>;</a:t>
            </a:r>
          </a:p>
        </p:txBody>
      </p:sp>
      <p:grpSp>
        <p:nvGrpSpPr>
          <p:cNvPr id="13" name="组合 12">
            <a:extLst>
              <a:ext uri="{FF2B5EF4-FFF2-40B4-BE49-F238E27FC236}">
                <a16:creationId xmlns:a16="http://schemas.microsoft.com/office/drawing/2014/main" id="{9E7A1E34-B992-2FBF-FB21-85F71A92BB83}"/>
              </a:ext>
            </a:extLst>
          </p:cNvPr>
          <p:cNvGrpSpPr/>
          <p:nvPr/>
        </p:nvGrpSpPr>
        <p:grpSpPr>
          <a:xfrm>
            <a:off x="657174" y="2397437"/>
            <a:ext cx="6770890" cy="4136616"/>
            <a:chOff x="191343" y="1616331"/>
            <a:chExt cx="5968969" cy="4166498"/>
          </a:xfrm>
        </p:grpSpPr>
        <p:sp>
          <p:nvSpPr>
            <p:cNvPr id="17" name="矩形 16">
              <a:extLst>
                <a:ext uri="{FF2B5EF4-FFF2-40B4-BE49-F238E27FC236}">
                  <a16:creationId xmlns:a16="http://schemas.microsoft.com/office/drawing/2014/main" id="{AB3938CD-ADF7-1E1B-AF83-28FBEA212FFC}"/>
                </a:ext>
              </a:extLst>
            </p:cNvPr>
            <p:cNvSpPr/>
            <p:nvPr/>
          </p:nvSpPr>
          <p:spPr>
            <a:xfrm>
              <a:off x="191343" y="1616331"/>
              <a:ext cx="5968969" cy="4103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矩形 17">
              <a:extLst>
                <a:ext uri="{FF2B5EF4-FFF2-40B4-BE49-F238E27FC236}">
                  <a16:creationId xmlns:a16="http://schemas.microsoft.com/office/drawing/2014/main" id="{E75E083F-40BF-7134-E4FA-75A2B7E98D0F}"/>
                </a:ext>
              </a:extLst>
            </p:cNvPr>
            <p:cNvSpPr/>
            <p:nvPr/>
          </p:nvSpPr>
          <p:spPr>
            <a:xfrm>
              <a:off x="191343" y="5656380"/>
              <a:ext cx="5968969" cy="1264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6" name="矩形 15">
            <a:extLst>
              <a:ext uri="{FF2B5EF4-FFF2-40B4-BE49-F238E27FC236}">
                <a16:creationId xmlns:a16="http://schemas.microsoft.com/office/drawing/2014/main" id="{D4763626-117C-0C91-AA8C-B8DB962638C3}"/>
              </a:ext>
            </a:extLst>
          </p:cNvPr>
          <p:cNvSpPr/>
          <p:nvPr/>
        </p:nvSpPr>
        <p:spPr>
          <a:xfrm>
            <a:off x="765757" y="2567186"/>
            <a:ext cx="6600244" cy="369331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Clr>
                <a:srgbClr val="006BBC"/>
              </a:buClr>
            </a:pPr>
            <a:r>
              <a:rPr lang="fr-FR" altLang="zh-CN" dirty="0">
                <a:latin typeface="+mn-ea"/>
              </a:rPr>
              <a:t>&lt;!DOCTYPE html&gt;</a:t>
            </a:r>
          </a:p>
          <a:p>
            <a:pPr>
              <a:spcBef>
                <a:spcPct val="0"/>
              </a:spcBef>
              <a:buClr>
                <a:srgbClr val="006BBC"/>
              </a:buClr>
            </a:pPr>
            <a:r>
              <a:rPr lang="fr-FR" altLang="zh-CN" dirty="0">
                <a:latin typeface="+mn-ea"/>
              </a:rPr>
              <a:t>&lt;html&gt;</a:t>
            </a:r>
          </a:p>
          <a:p>
            <a:pPr>
              <a:spcBef>
                <a:spcPct val="0"/>
              </a:spcBef>
              <a:buClr>
                <a:srgbClr val="006BBC"/>
              </a:buClr>
            </a:pPr>
            <a:r>
              <a:rPr lang="fr-FR" altLang="zh-CN" dirty="0">
                <a:latin typeface="+mn-ea"/>
              </a:rPr>
              <a:t>       &lt;head&gt;</a:t>
            </a:r>
          </a:p>
          <a:p>
            <a:pPr>
              <a:spcBef>
                <a:spcPct val="0"/>
              </a:spcBef>
              <a:buClr>
                <a:srgbClr val="006BBC"/>
              </a:buClr>
            </a:pPr>
            <a:r>
              <a:rPr lang="fr-FR" altLang="zh-CN" dirty="0">
                <a:latin typeface="+mn-ea"/>
              </a:rPr>
              <a:t>	 &lt;meta charset="utf-8"&gt;</a:t>
            </a:r>
          </a:p>
          <a:p>
            <a:pPr>
              <a:spcBef>
                <a:spcPct val="0"/>
              </a:spcBef>
              <a:buClr>
                <a:srgbClr val="006BBC"/>
              </a:buClr>
            </a:pPr>
            <a:r>
              <a:rPr lang="fr-FR" altLang="zh-CN" dirty="0">
                <a:latin typeface="+mn-ea"/>
              </a:rPr>
              <a:t>	 &lt;title&gt;</a:t>
            </a:r>
            <a:r>
              <a:rPr lang="zh-CN" altLang="en-US" dirty="0">
                <a:latin typeface="+mn-ea"/>
              </a:rPr>
              <a:t>字体</a:t>
            </a:r>
            <a:r>
              <a:rPr lang="en-US" altLang="zh-CN" dirty="0">
                <a:latin typeface="+mn-ea"/>
              </a:rPr>
              <a:t>&lt;/</a:t>
            </a:r>
            <a:r>
              <a:rPr lang="fr-FR" altLang="zh-CN" dirty="0">
                <a:latin typeface="+mn-ea"/>
              </a:rPr>
              <a:t>title&gt;</a:t>
            </a:r>
          </a:p>
          <a:p>
            <a:pPr>
              <a:spcBef>
                <a:spcPct val="0"/>
              </a:spcBef>
              <a:buClr>
                <a:srgbClr val="006BBC"/>
              </a:buClr>
            </a:pPr>
            <a:r>
              <a:rPr lang="fr-FR" altLang="zh-CN" dirty="0">
                <a:latin typeface="+mn-ea"/>
              </a:rPr>
              <a:t>	 &lt;style type="text/css"&gt;</a:t>
            </a:r>
          </a:p>
          <a:p>
            <a:pPr>
              <a:spcBef>
                <a:spcPct val="0"/>
              </a:spcBef>
              <a:buClr>
                <a:srgbClr val="006BBC"/>
              </a:buClr>
            </a:pPr>
            <a:r>
              <a:rPr lang="fr-FR" altLang="zh-CN" dirty="0">
                <a:latin typeface="+mn-ea"/>
              </a:rPr>
              <a:t>	            </a:t>
            </a:r>
            <a:r>
              <a:rPr lang="fr-FR" altLang="zh-CN" dirty="0">
                <a:solidFill>
                  <a:srgbClr val="FF0000"/>
                </a:solidFill>
                <a:latin typeface="+mn-ea"/>
              </a:rPr>
              <a:t>h1{font: italic normal 20px/30px "</a:t>
            </a:r>
            <a:r>
              <a:rPr lang="zh-CN" altLang="en-US" dirty="0">
                <a:solidFill>
                  <a:srgbClr val="FF0000"/>
                </a:solidFill>
                <a:latin typeface="+mn-ea"/>
              </a:rPr>
              <a:t>楷体</a:t>
            </a:r>
            <a:r>
              <a:rPr lang="en-US" altLang="zh-CN" dirty="0">
                <a:solidFill>
                  <a:srgbClr val="FF0000"/>
                </a:solidFill>
                <a:latin typeface="+mn-ea"/>
              </a:rPr>
              <a:t>";}</a:t>
            </a:r>
          </a:p>
          <a:p>
            <a:pPr>
              <a:spcBef>
                <a:spcPct val="0"/>
              </a:spcBef>
              <a:buClr>
                <a:srgbClr val="006BBC"/>
              </a:buClr>
            </a:pPr>
            <a:r>
              <a:rPr lang="en-US" altLang="zh-CN" dirty="0">
                <a:latin typeface="+mn-ea"/>
              </a:rPr>
              <a:t>	 &lt;/</a:t>
            </a:r>
            <a:r>
              <a:rPr lang="fr-FR" altLang="zh-CN" dirty="0">
                <a:latin typeface="+mn-ea"/>
              </a:rPr>
              <a:t>style&gt;</a:t>
            </a:r>
          </a:p>
          <a:p>
            <a:pPr>
              <a:spcBef>
                <a:spcPct val="0"/>
              </a:spcBef>
              <a:buClr>
                <a:srgbClr val="006BBC"/>
              </a:buClr>
            </a:pPr>
            <a:r>
              <a:rPr lang="fr-FR" altLang="zh-CN" dirty="0">
                <a:latin typeface="+mn-ea"/>
              </a:rPr>
              <a:t>       &lt;/head&gt;</a:t>
            </a:r>
          </a:p>
          <a:p>
            <a:pPr>
              <a:spcBef>
                <a:spcPct val="0"/>
              </a:spcBef>
              <a:buClr>
                <a:srgbClr val="006BBC"/>
              </a:buClr>
            </a:pPr>
            <a:r>
              <a:rPr lang="fr-FR" altLang="zh-CN" dirty="0">
                <a:latin typeface="+mn-ea"/>
              </a:rPr>
              <a:t>      &lt;body&gt;</a:t>
            </a:r>
          </a:p>
          <a:p>
            <a:pPr>
              <a:spcBef>
                <a:spcPct val="0"/>
              </a:spcBef>
              <a:buClr>
                <a:srgbClr val="006BBC"/>
              </a:buClr>
            </a:pPr>
            <a:r>
              <a:rPr lang="fr-FR" altLang="zh-CN" dirty="0">
                <a:latin typeface="+mn-ea"/>
              </a:rPr>
              <a:t>	 &lt;h1&gt;</a:t>
            </a:r>
            <a:r>
              <a:rPr lang="zh-CN" altLang="en-US" dirty="0">
                <a:latin typeface="+mn-ea"/>
              </a:rPr>
              <a:t>勤学好问</a:t>
            </a:r>
            <a:r>
              <a:rPr lang="en-US" altLang="zh-CN" dirty="0">
                <a:latin typeface="+mn-ea"/>
              </a:rPr>
              <a:t>&lt;/</a:t>
            </a:r>
            <a:r>
              <a:rPr lang="fr-FR" altLang="zh-CN" dirty="0">
                <a:latin typeface="+mn-ea"/>
              </a:rPr>
              <a:t>h1&gt;</a:t>
            </a:r>
          </a:p>
          <a:p>
            <a:pPr>
              <a:spcBef>
                <a:spcPct val="0"/>
              </a:spcBef>
              <a:buClr>
                <a:srgbClr val="006BBC"/>
              </a:buClr>
            </a:pPr>
            <a:r>
              <a:rPr lang="fr-FR" altLang="zh-CN" dirty="0">
                <a:latin typeface="+mn-ea"/>
              </a:rPr>
              <a:t>     &lt;/body&gt;</a:t>
            </a:r>
          </a:p>
          <a:p>
            <a:pPr>
              <a:spcBef>
                <a:spcPct val="0"/>
              </a:spcBef>
              <a:buClr>
                <a:srgbClr val="006BBC"/>
              </a:buClr>
            </a:pPr>
            <a:r>
              <a:rPr lang="fr-FR" altLang="zh-CN" dirty="0">
                <a:latin typeface="+mn-ea"/>
              </a:rPr>
              <a:t>&lt;/html&gt;</a:t>
            </a:r>
          </a:p>
        </p:txBody>
      </p:sp>
    </p:spTree>
    <p:extLst>
      <p:ext uri="{BB962C8B-B14F-4D97-AF65-F5344CB8AC3E}">
        <p14:creationId xmlns:p14="http://schemas.microsoft.com/office/powerpoint/2010/main" val="546020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2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文本样式</a:t>
            </a:r>
          </a:p>
        </p:txBody>
      </p:sp>
      <p:sp>
        <p:nvSpPr>
          <p:cNvPr id="3" name="矩形 2">
            <a:extLst>
              <a:ext uri="{FF2B5EF4-FFF2-40B4-BE49-F238E27FC236}">
                <a16:creationId xmlns:a16="http://schemas.microsoft.com/office/drawing/2014/main" id="{FE400C8E-8CF7-9BAF-4E9E-C8ED076AFCE2}"/>
              </a:ext>
            </a:extLst>
          </p:cNvPr>
          <p:cNvSpPr/>
          <p:nvPr/>
        </p:nvSpPr>
        <p:spPr>
          <a:xfrm>
            <a:off x="971550" y="1248993"/>
            <a:ext cx="5475820" cy="5597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sz="2400" dirty="0">
                <a:latin typeface="楷体" panose="02010609060101010101" pitchFamily="49" charset="-122"/>
                <a:ea typeface="楷体" panose="02010609060101010101" pitchFamily="49" charset="-122"/>
              </a:rPr>
              <a:t>文字的颜色以及文本格式的样式效果</a:t>
            </a:r>
            <a:endParaRPr lang="en-US" altLang="zh-CN" sz="2400" dirty="0">
              <a:latin typeface="楷体" panose="02010609060101010101" pitchFamily="49" charset="-122"/>
              <a:ea typeface="楷体" panose="02010609060101010101" pitchFamily="49" charset="-122"/>
            </a:endParaRPr>
          </a:p>
        </p:txBody>
      </p:sp>
      <p:grpSp>
        <p:nvGrpSpPr>
          <p:cNvPr id="4" name="组合 3">
            <a:extLst>
              <a:ext uri="{FF2B5EF4-FFF2-40B4-BE49-F238E27FC236}">
                <a16:creationId xmlns:a16="http://schemas.microsoft.com/office/drawing/2014/main" id="{714640EC-3634-5BD9-0EF5-FAB09D0F6B26}"/>
              </a:ext>
            </a:extLst>
          </p:cNvPr>
          <p:cNvGrpSpPr/>
          <p:nvPr/>
        </p:nvGrpSpPr>
        <p:grpSpPr>
          <a:xfrm>
            <a:off x="1171723" y="2509407"/>
            <a:ext cx="3499192" cy="3233056"/>
            <a:chOff x="1806958" y="1906866"/>
            <a:chExt cx="3499192" cy="3233056"/>
          </a:xfrm>
        </p:grpSpPr>
        <p:sp>
          <p:nvSpPr>
            <p:cNvPr id="6" name="矩形: 圆角 5">
              <a:extLst>
                <a:ext uri="{FF2B5EF4-FFF2-40B4-BE49-F238E27FC236}">
                  <a16:creationId xmlns:a16="http://schemas.microsoft.com/office/drawing/2014/main" id="{88B44A8C-915E-B7C3-CA5F-B3D2DC355B4B}"/>
                </a:ext>
              </a:extLst>
            </p:cNvPr>
            <p:cNvSpPr/>
            <p:nvPr/>
          </p:nvSpPr>
          <p:spPr>
            <a:xfrm>
              <a:off x="1806958" y="1906866"/>
              <a:ext cx="3499192" cy="3233056"/>
            </a:xfrm>
            <a:prstGeom prst="roundRect">
              <a:avLst>
                <a:gd name="adj" fmla="val 7981"/>
              </a:avLst>
            </a:prstGeom>
            <a:solidFill>
              <a:srgbClr val="EEE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矩形 6">
              <a:extLst>
                <a:ext uri="{FF2B5EF4-FFF2-40B4-BE49-F238E27FC236}">
                  <a16:creationId xmlns:a16="http://schemas.microsoft.com/office/drawing/2014/main" id="{71DADD74-08B5-E1B8-BC16-090BC4C47FB7}"/>
                </a:ext>
              </a:extLst>
            </p:cNvPr>
            <p:cNvSpPr/>
            <p:nvPr/>
          </p:nvSpPr>
          <p:spPr>
            <a:xfrm>
              <a:off x="2601397" y="1906866"/>
              <a:ext cx="2294356" cy="280602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400" dirty="0">
                  <a:latin typeface="Times New Roman" panose="02020603050405020304" pitchFamily="18" charset="0"/>
                  <a:ea typeface="+mj-ea"/>
                  <a:cs typeface="Times New Roman" panose="02020603050405020304" pitchFamily="18" charset="0"/>
                </a:rPr>
                <a:t>color</a:t>
              </a:r>
            </a:p>
            <a:p>
              <a:pPr>
                <a:lnSpc>
                  <a:spcPct val="150000"/>
                </a:lnSpc>
              </a:pPr>
              <a:r>
                <a:rPr lang="en-US" altLang="zh-CN" sz="2400" dirty="0">
                  <a:latin typeface="Times New Roman" panose="02020603050405020304" pitchFamily="18" charset="0"/>
                  <a:ea typeface="+mj-ea"/>
                  <a:cs typeface="Times New Roman" panose="02020603050405020304" pitchFamily="18" charset="0"/>
                </a:rPr>
                <a:t>text-align</a:t>
              </a:r>
            </a:p>
            <a:p>
              <a:pPr>
                <a:lnSpc>
                  <a:spcPct val="150000"/>
                </a:lnSpc>
              </a:pPr>
              <a:r>
                <a:rPr lang="en-US" altLang="zh-CN" sz="2400" dirty="0">
                  <a:latin typeface="Times New Roman" panose="02020603050405020304" pitchFamily="18" charset="0"/>
                  <a:ea typeface="+mj-ea"/>
                  <a:cs typeface="Times New Roman" panose="02020603050405020304" pitchFamily="18" charset="0"/>
                </a:rPr>
                <a:t>text-decoration</a:t>
              </a:r>
            </a:p>
            <a:p>
              <a:pPr>
                <a:lnSpc>
                  <a:spcPct val="150000"/>
                </a:lnSpc>
              </a:pPr>
              <a:r>
                <a:rPr lang="en-US" altLang="zh-CN" sz="2400" dirty="0">
                  <a:latin typeface="Times New Roman" panose="02020603050405020304" pitchFamily="18" charset="0"/>
                  <a:ea typeface="+mj-ea"/>
                  <a:cs typeface="Times New Roman" panose="02020603050405020304" pitchFamily="18" charset="0"/>
                </a:rPr>
                <a:t>text-indent</a:t>
              </a:r>
            </a:p>
            <a:p>
              <a:pPr>
                <a:lnSpc>
                  <a:spcPct val="150000"/>
                </a:lnSpc>
              </a:pPr>
              <a:r>
                <a:rPr lang="en-US" altLang="zh-CN" sz="2400" dirty="0">
                  <a:latin typeface="Times New Roman" panose="02020603050405020304" pitchFamily="18" charset="0"/>
                  <a:ea typeface="+mj-ea"/>
                  <a:cs typeface="Times New Roman" panose="02020603050405020304" pitchFamily="18" charset="0"/>
                </a:rPr>
                <a:t>line-height</a:t>
              </a:r>
            </a:p>
          </p:txBody>
        </p:sp>
      </p:grpSp>
      <p:pic>
        <p:nvPicPr>
          <p:cNvPr id="19" name="图片 18">
            <a:extLst>
              <a:ext uri="{FF2B5EF4-FFF2-40B4-BE49-F238E27FC236}">
                <a16:creationId xmlns:a16="http://schemas.microsoft.com/office/drawing/2014/main" id="{49B039AB-6531-C08C-3A78-FFB98DF2982E}"/>
              </a:ext>
            </a:extLst>
          </p:cNvPr>
          <p:cNvPicPr>
            <a:picLocks noChangeAspect="1"/>
          </p:cNvPicPr>
          <p:nvPr/>
        </p:nvPicPr>
        <p:blipFill>
          <a:blip r:embed="rId3"/>
          <a:stretch>
            <a:fillRect/>
          </a:stretch>
        </p:blipFill>
        <p:spPr>
          <a:xfrm>
            <a:off x="6104219" y="2147708"/>
            <a:ext cx="5284695" cy="4013605"/>
          </a:xfrm>
          <a:prstGeom prst="rect">
            <a:avLst/>
          </a:prstGeom>
        </p:spPr>
      </p:pic>
    </p:spTree>
    <p:extLst>
      <p:ext uri="{BB962C8B-B14F-4D97-AF65-F5344CB8AC3E}">
        <p14:creationId xmlns:p14="http://schemas.microsoft.com/office/powerpoint/2010/main" val="2851076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2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文本样式</a:t>
            </a:r>
          </a:p>
        </p:txBody>
      </p:sp>
      <p:pic>
        <p:nvPicPr>
          <p:cNvPr id="20" name="table">
            <a:extLst>
              <a:ext uri="{FF2B5EF4-FFF2-40B4-BE49-F238E27FC236}">
                <a16:creationId xmlns:a16="http://schemas.microsoft.com/office/drawing/2014/main" id="{96CD1883-513F-0FD0-5D5B-A0D107D57AE3}"/>
              </a:ext>
            </a:extLst>
          </p:cNvPr>
          <p:cNvPicPr>
            <a:picLocks noChangeAspect="1"/>
          </p:cNvPicPr>
          <p:nvPr/>
        </p:nvPicPr>
        <p:blipFill>
          <a:blip r:embed="rId3"/>
          <a:stretch>
            <a:fillRect/>
          </a:stretch>
        </p:blipFill>
        <p:spPr>
          <a:xfrm>
            <a:off x="1033630" y="2097495"/>
            <a:ext cx="10256525" cy="1912508"/>
          </a:xfrm>
          <a:prstGeom prst="rect">
            <a:avLst/>
          </a:prstGeom>
        </p:spPr>
      </p:pic>
      <p:sp>
        <p:nvSpPr>
          <p:cNvPr id="21" name="TextBox 5">
            <a:extLst>
              <a:ext uri="{FF2B5EF4-FFF2-40B4-BE49-F238E27FC236}">
                <a16:creationId xmlns:a16="http://schemas.microsoft.com/office/drawing/2014/main" id="{FB4AF08A-6DD4-085B-C09D-2B971A09E0A1}"/>
              </a:ext>
            </a:extLst>
          </p:cNvPr>
          <p:cNvSpPr txBox="1"/>
          <p:nvPr/>
        </p:nvSpPr>
        <p:spPr>
          <a:xfrm>
            <a:off x="4941511" y="1722032"/>
            <a:ext cx="2116541"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latin typeface="微软雅黑" panose="020B0503020204020204" charset="-122"/>
                <a:ea typeface="微软雅黑" panose="020B0503020204020204" charset="-122"/>
                <a:sym typeface="微软雅黑" panose="020B0503020204020204" charset="-122"/>
              </a:rPr>
              <a:t>text-align</a:t>
            </a:r>
            <a:r>
              <a:rPr lang="zh-CN" altLang="zh-CN" sz="2000" dirty="0">
                <a:latin typeface="微软雅黑" panose="020B0503020204020204" charset="-122"/>
                <a:ea typeface="微软雅黑" panose="020B0503020204020204" charset="-122"/>
                <a:sym typeface="微软雅黑" panose="020B0503020204020204" charset="-122"/>
              </a:rPr>
              <a:t>属性</a:t>
            </a:r>
            <a:r>
              <a:rPr lang="zh-CN" altLang="en-US" sz="2000" dirty="0">
                <a:latin typeface="微软雅黑" panose="020B0503020204020204" charset="-122"/>
                <a:ea typeface="微软雅黑" panose="020B0503020204020204" charset="-122"/>
                <a:sym typeface="微软雅黑" panose="020B0503020204020204" charset="-122"/>
              </a:rPr>
              <a:t>值</a:t>
            </a:r>
          </a:p>
        </p:txBody>
      </p:sp>
      <p:pic>
        <p:nvPicPr>
          <p:cNvPr id="22" name="Picture 2">
            <a:extLst>
              <a:ext uri="{FF2B5EF4-FFF2-40B4-BE49-F238E27FC236}">
                <a16:creationId xmlns:a16="http://schemas.microsoft.com/office/drawing/2014/main" id="{BA37A66B-99E4-E42E-1481-3780371B87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4157" y="4706105"/>
            <a:ext cx="6232965" cy="13956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矩形 22">
            <a:extLst>
              <a:ext uri="{FF2B5EF4-FFF2-40B4-BE49-F238E27FC236}">
                <a16:creationId xmlns:a16="http://schemas.microsoft.com/office/drawing/2014/main" id="{636E7AAC-2392-44F2-4A36-785F69014BBC}"/>
              </a:ext>
            </a:extLst>
          </p:cNvPr>
          <p:cNvSpPr/>
          <p:nvPr/>
        </p:nvSpPr>
        <p:spPr>
          <a:xfrm>
            <a:off x="5557662" y="4907051"/>
            <a:ext cx="6232965" cy="4097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charset="-122"/>
              <a:ea typeface="微软雅黑" panose="020B0503020204020204" charset="-122"/>
              <a:sym typeface="微软雅黑" panose="020B0503020204020204" charset="-122"/>
            </a:endParaRPr>
          </a:p>
        </p:txBody>
      </p:sp>
      <p:sp>
        <p:nvSpPr>
          <p:cNvPr id="24" name="矩形 23">
            <a:extLst>
              <a:ext uri="{FF2B5EF4-FFF2-40B4-BE49-F238E27FC236}">
                <a16:creationId xmlns:a16="http://schemas.microsoft.com/office/drawing/2014/main" id="{0D960F51-C51B-E716-D8AD-07FAEE178FED}"/>
              </a:ext>
            </a:extLst>
          </p:cNvPr>
          <p:cNvSpPr/>
          <p:nvPr/>
        </p:nvSpPr>
        <p:spPr>
          <a:xfrm>
            <a:off x="729432" y="836007"/>
            <a:ext cx="6585768" cy="59003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en-US" altLang="zh-CN" sz="2400" dirty="0">
                <a:solidFill>
                  <a:srgbClr val="FF0000"/>
                </a:solidFill>
              </a:rPr>
              <a:t>text-align</a:t>
            </a:r>
            <a:r>
              <a:rPr lang="zh-CN" altLang="en-US" sz="2400" dirty="0"/>
              <a:t>属性用来设置文本的水平对齐方式</a:t>
            </a:r>
            <a:endParaRPr lang="en-US" altLang="zh-CN" sz="2400" dirty="0"/>
          </a:p>
        </p:txBody>
      </p:sp>
      <p:sp>
        <p:nvSpPr>
          <p:cNvPr id="25" name="矩形 24">
            <a:extLst>
              <a:ext uri="{FF2B5EF4-FFF2-40B4-BE49-F238E27FC236}">
                <a16:creationId xmlns:a16="http://schemas.microsoft.com/office/drawing/2014/main" id="{FAA8A2E1-DE1A-FE0D-B37C-A650303F4CE9}"/>
              </a:ext>
            </a:extLst>
          </p:cNvPr>
          <p:cNvSpPr/>
          <p:nvPr/>
        </p:nvSpPr>
        <p:spPr>
          <a:xfrm>
            <a:off x="729432" y="4413768"/>
            <a:ext cx="4578477" cy="168796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下面的样式规则设置文本水平居中：</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spcBef>
                <a:spcPct val="0"/>
              </a:spcBef>
              <a:buClr>
                <a:srgbClr val="006BBC"/>
              </a:buCl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.first {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text-align:center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p>
        </p:txBody>
      </p:sp>
    </p:spTree>
    <p:extLst>
      <p:ext uri="{BB962C8B-B14F-4D97-AF65-F5344CB8AC3E}">
        <p14:creationId xmlns:p14="http://schemas.microsoft.com/office/powerpoint/2010/main" val="3207207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2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文本样式</a:t>
            </a:r>
          </a:p>
        </p:txBody>
      </p:sp>
      <p:pic>
        <p:nvPicPr>
          <p:cNvPr id="2" name="Picture 6">
            <a:extLst>
              <a:ext uri="{FF2B5EF4-FFF2-40B4-BE49-F238E27FC236}">
                <a16:creationId xmlns:a16="http://schemas.microsoft.com/office/drawing/2014/main" id="{670F34C2-C39E-D34D-7251-EE3F4B37F6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877"/>
          <a:stretch>
            <a:fillRect/>
          </a:stretch>
        </p:blipFill>
        <p:spPr bwMode="auto">
          <a:xfrm>
            <a:off x="8135187" y="5159516"/>
            <a:ext cx="2997724" cy="628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table">
            <a:extLst>
              <a:ext uri="{FF2B5EF4-FFF2-40B4-BE49-F238E27FC236}">
                <a16:creationId xmlns:a16="http://schemas.microsoft.com/office/drawing/2014/main" id="{2FF4013B-9C66-BAE2-6DD3-F46A1F54C3A4}"/>
              </a:ext>
            </a:extLst>
          </p:cNvPr>
          <p:cNvPicPr>
            <a:picLocks noChangeAspect="1"/>
          </p:cNvPicPr>
          <p:nvPr/>
        </p:nvPicPr>
        <p:blipFill>
          <a:blip r:embed="rId4"/>
          <a:stretch>
            <a:fillRect/>
          </a:stretch>
        </p:blipFill>
        <p:spPr>
          <a:xfrm>
            <a:off x="1141607" y="2061029"/>
            <a:ext cx="10256525" cy="1705957"/>
          </a:xfrm>
          <a:prstGeom prst="rect">
            <a:avLst/>
          </a:prstGeom>
        </p:spPr>
      </p:pic>
      <p:sp>
        <p:nvSpPr>
          <p:cNvPr id="4" name="TextBox 5">
            <a:extLst>
              <a:ext uri="{FF2B5EF4-FFF2-40B4-BE49-F238E27FC236}">
                <a16:creationId xmlns:a16="http://schemas.microsoft.com/office/drawing/2014/main" id="{A08FD73E-AD10-CA94-E404-6CF9E5160631}"/>
              </a:ext>
            </a:extLst>
          </p:cNvPr>
          <p:cNvSpPr txBox="1"/>
          <p:nvPr/>
        </p:nvSpPr>
        <p:spPr>
          <a:xfrm>
            <a:off x="4774502" y="1736298"/>
            <a:ext cx="2842701"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latin typeface="微软雅黑" panose="020B0503020204020204" charset="-122"/>
                <a:ea typeface="微软雅黑" panose="020B0503020204020204" charset="-122"/>
                <a:sym typeface="微软雅黑" panose="020B0503020204020204" charset="-122"/>
              </a:rPr>
              <a:t>text-decoration</a:t>
            </a:r>
            <a:r>
              <a:rPr lang="zh-CN" altLang="en-US" sz="2000" dirty="0">
                <a:latin typeface="微软雅黑" panose="020B0503020204020204" charset="-122"/>
                <a:ea typeface="微软雅黑" panose="020B0503020204020204" charset="-122"/>
                <a:sym typeface="微软雅黑" panose="020B0503020204020204" charset="-122"/>
              </a:rPr>
              <a:t>属性值</a:t>
            </a:r>
          </a:p>
        </p:txBody>
      </p:sp>
      <p:sp>
        <p:nvSpPr>
          <p:cNvPr id="5" name="矩形 4">
            <a:extLst>
              <a:ext uri="{FF2B5EF4-FFF2-40B4-BE49-F238E27FC236}">
                <a16:creationId xmlns:a16="http://schemas.microsoft.com/office/drawing/2014/main" id="{1E0C57F5-C207-89FF-3358-2AC98927A549}"/>
              </a:ext>
            </a:extLst>
          </p:cNvPr>
          <p:cNvSpPr/>
          <p:nvPr/>
        </p:nvSpPr>
        <p:spPr>
          <a:xfrm>
            <a:off x="742360" y="838927"/>
            <a:ext cx="7218725" cy="59003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en-US" altLang="zh-CN" sz="2400" dirty="0">
                <a:solidFill>
                  <a:srgbClr val="FF0000"/>
                </a:solidFill>
              </a:rPr>
              <a:t>text-decoration</a:t>
            </a:r>
            <a:r>
              <a:rPr lang="zh-CN" altLang="en-US" sz="2400" dirty="0"/>
              <a:t>属性用来设置或删除文本的装饰线</a:t>
            </a:r>
            <a:endParaRPr lang="en-US" altLang="zh-CN" sz="2400" dirty="0"/>
          </a:p>
        </p:txBody>
      </p:sp>
      <p:sp>
        <p:nvSpPr>
          <p:cNvPr id="6" name="矩形 5">
            <a:extLst>
              <a:ext uri="{FF2B5EF4-FFF2-40B4-BE49-F238E27FC236}">
                <a16:creationId xmlns:a16="http://schemas.microsoft.com/office/drawing/2014/main" id="{55C6E504-423A-082F-4C78-18C3B525528C}"/>
              </a:ext>
            </a:extLst>
          </p:cNvPr>
          <p:cNvSpPr/>
          <p:nvPr/>
        </p:nvSpPr>
        <p:spPr>
          <a:xfrm>
            <a:off x="815638" y="3928596"/>
            <a:ext cx="7996632" cy="9586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sz="2000" dirty="0"/>
              <a:t>如果希望去掉超链接的下划线，可以使用以下 </a:t>
            </a:r>
            <a:r>
              <a:rPr lang="en-US" altLang="zh-CN" sz="2000" dirty="0"/>
              <a:t>CSS </a:t>
            </a:r>
            <a:r>
              <a:rPr lang="zh-CN" altLang="en-US" sz="2000" dirty="0"/>
              <a:t>来做到这一点：</a:t>
            </a:r>
            <a:r>
              <a:rPr lang="en-US" altLang="zh-CN" sz="2000" dirty="0"/>
              <a:t>a {text-decoration: </a:t>
            </a:r>
            <a:r>
              <a:rPr lang="en-US" altLang="zh-CN" sz="2000" dirty="0">
                <a:solidFill>
                  <a:srgbClr val="FF0000"/>
                </a:solidFill>
              </a:rPr>
              <a:t>none</a:t>
            </a:r>
            <a:r>
              <a:rPr lang="en-US" altLang="zh-CN" sz="2000" dirty="0"/>
              <a:t>;}</a:t>
            </a:r>
          </a:p>
        </p:txBody>
      </p:sp>
      <p:sp>
        <p:nvSpPr>
          <p:cNvPr id="7" name="矩形 6">
            <a:extLst>
              <a:ext uri="{FF2B5EF4-FFF2-40B4-BE49-F238E27FC236}">
                <a16:creationId xmlns:a16="http://schemas.microsoft.com/office/drawing/2014/main" id="{43B55541-01EA-9B0B-991F-6E4F8DC6A44F}"/>
              </a:ext>
            </a:extLst>
          </p:cNvPr>
          <p:cNvSpPr/>
          <p:nvPr/>
        </p:nvSpPr>
        <p:spPr>
          <a:xfrm>
            <a:off x="815638" y="4994679"/>
            <a:ext cx="7996632" cy="9586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sz="2000" dirty="0"/>
              <a:t>如果希望添加删除线效果，可以使用以下 </a:t>
            </a:r>
            <a:r>
              <a:rPr lang="en-US" altLang="zh-CN" sz="2000" dirty="0"/>
              <a:t>CSS </a:t>
            </a:r>
            <a:r>
              <a:rPr lang="zh-CN" altLang="en-US" sz="2000" dirty="0"/>
              <a:t>来实现：</a:t>
            </a:r>
          </a:p>
          <a:p>
            <a:pPr>
              <a:lnSpc>
                <a:spcPct val="150000"/>
              </a:lnSpc>
              <a:spcBef>
                <a:spcPct val="0"/>
              </a:spcBef>
              <a:buClr>
                <a:srgbClr val="006BBC"/>
              </a:buClr>
            </a:pPr>
            <a:r>
              <a:rPr lang="en-US" altLang="zh-CN" sz="2000" dirty="0"/>
              <a:t>     span{text-decoration: line-through;}</a:t>
            </a:r>
          </a:p>
        </p:txBody>
      </p:sp>
    </p:spTree>
    <p:extLst>
      <p:ext uri="{BB962C8B-B14F-4D97-AF65-F5344CB8AC3E}">
        <p14:creationId xmlns:p14="http://schemas.microsoft.com/office/powerpoint/2010/main" val="22676061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2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文本样式</a:t>
            </a:r>
          </a:p>
        </p:txBody>
      </p:sp>
      <p:pic>
        <p:nvPicPr>
          <p:cNvPr id="8" name="Picture 2">
            <a:extLst>
              <a:ext uri="{FF2B5EF4-FFF2-40B4-BE49-F238E27FC236}">
                <a16:creationId xmlns:a16="http://schemas.microsoft.com/office/drawing/2014/main" id="{EBAD54C7-FE01-2CF2-B6FF-321A48E110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981" y="1713861"/>
            <a:ext cx="5093930" cy="149570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矩形 8">
            <a:extLst>
              <a:ext uri="{FF2B5EF4-FFF2-40B4-BE49-F238E27FC236}">
                <a16:creationId xmlns:a16="http://schemas.microsoft.com/office/drawing/2014/main" id="{09757051-BF85-4B76-DA8D-7175FD1F1BCE}"/>
              </a:ext>
            </a:extLst>
          </p:cNvPr>
          <p:cNvSpPr/>
          <p:nvPr/>
        </p:nvSpPr>
        <p:spPr>
          <a:xfrm>
            <a:off x="563929" y="806105"/>
            <a:ext cx="6874842" cy="59003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en-US" altLang="zh-CN" sz="2400" dirty="0">
                <a:solidFill>
                  <a:srgbClr val="FF0000"/>
                </a:solidFill>
              </a:rPr>
              <a:t>text-indent</a:t>
            </a:r>
            <a:r>
              <a:rPr lang="zh-CN" altLang="en-US" sz="2400" dirty="0"/>
              <a:t>属性用来控制文段首行缩进的距离</a:t>
            </a:r>
            <a:endParaRPr lang="en-US" altLang="zh-CN" sz="2400" dirty="0"/>
          </a:p>
        </p:txBody>
      </p:sp>
      <p:sp>
        <p:nvSpPr>
          <p:cNvPr id="10" name="矩形 9">
            <a:extLst>
              <a:ext uri="{FF2B5EF4-FFF2-40B4-BE49-F238E27FC236}">
                <a16:creationId xmlns:a16="http://schemas.microsoft.com/office/drawing/2014/main" id="{63C1170B-5141-B6A1-7115-D153F5106FDB}"/>
              </a:ext>
            </a:extLst>
          </p:cNvPr>
          <p:cNvSpPr/>
          <p:nvPr/>
        </p:nvSpPr>
        <p:spPr>
          <a:xfrm>
            <a:off x="708793" y="3547076"/>
            <a:ext cx="5826306" cy="12003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ct val="0"/>
              </a:spcBef>
              <a:buClr>
                <a:srgbClr val="006BBC"/>
              </a:buClr>
              <a:buFont typeface="Wingdings" panose="05000000000000000000" pitchFamily="2" charset="2"/>
              <a:buChar char="n"/>
            </a:pPr>
            <a:r>
              <a:rPr lang="zh-CN" altLang="en-US" sz="2400" dirty="0"/>
              <a:t>下面样式规则实现：段落首行缩进两个字符</a:t>
            </a:r>
          </a:p>
          <a:p>
            <a:pPr>
              <a:spcBef>
                <a:spcPct val="0"/>
              </a:spcBef>
              <a:buClr>
                <a:srgbClr val="006BBC"/>
              </a:buClr>
            </a:pPr>
            <a:r>
              <a:rPr lang="en-US" altLang="zh-CN" sz="2400" dirty="0"/>
              <a:t>     p { text-indent:2em ;}</a:t>
            </a:r>
          </a:p>
        </p:txBody>
      </p:sp>
      <p:sp>
        <p:nvSpPr>
          <p:cNvPr id="11" name="文本框 12">
            <a:extLst>
              <a:ext uri="{FF2B5EF4-FFF2-40B4-BE49-F238E27FC236}">
                <a16:creationId xmlns:a16="http://schemas.microsoft.com/office/drawing/2014/main" id="{214E8B1E-3D6B-7FF9-0306-D8F494401DFC}"/>
              </a:ext>
            </a:extLst>
          </p:cNvPr>
          <p:cNvSpPr txBox="1"/>
          <p:nvPr/>
        </p:nvSpPr>
        <p:spPr>
          <a:xfrm>
            <a:off x="1130105" y="5192224"/>
            <a:ext cx="5093930" cy="873957"/>
          </a:xfrm>
          <a:prstGeom prst="rect">
            <a:avLst/>
          </a:prstGeom>
          <a:solidFill>
            <a:srgbClr val="006BBC"/>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solidFill>
                  <a:schemeClr val="bg1"/>
                </a:solidFill>
              </a:rPr>
              <a:t>注意：</a:t>
            </a:r>
            <a:r>
              <a:rPr lang="zh-CN" altLang="en-US" dirty="0">
                <a:solidFill>
                  <a:schemeClr val="bg1"/>
                </a:solidFill>
              </a:rPr>
              <a:t>缩进，经常使用相对单位em，2em可以使得首字符缩进两个字符的位置。</a:t>
            </a:r>
          </a:p>
        </p:txBody>
      </p:sp>
      <p:grpSp>
        <p:nvGrpSpPr>
          <p:cNvPr id="13" name="组合 1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a:extLst>
              <a:ext uri="{FF2B5EF4-FFF2-40B4-BE49-F238E27FC236}">
                <a16:creationId xmlns:a16="http://schemas.microsoft.com/office/drawing/2014/main" id="{40E4D738-D071-3BAD-B125-08960DCC987F}"/>
              </a:ext>
            </a:extLst>
          </p:cNvPr>
          <p:cNvGrpSpPr>
            <a:grpSpLocks noChangeAspect="1"/>
          </p:cNvGrpSpPr>
          <p:nvPr/>
        </p:nvGrpSpPr>
        <p:grpSpPr bwMode="auto">
          <a:xfrm>
            <a:off x="6939782" y="2259372"/>
            <a:ext cx="4543425" cy="3536950"/>
            <a:chOff x="3225800" y="1206500"/>
            <a:chExt cx="6042025" cy="4703763"/>
          </a:xfrm>
        </p:grpSpPr>
        <p:sp>
          <p:nvSpPr>
            <p:cNvPr id="16" name="isḻïďé">
              <a:extLst>
                <a:ext uri="{FF2B5EF4-FFF2-40B4-BE49-F238E27FC236}">
                  <a16:creationId xmlns:a16="http://schemas.microsoft.com/office/drawing/2014/main" id="{5EAECE2A-CCE2-9388-421A-5E910326F1FD}"/>
                </a:ext>
              </a:extLst>
            </p:cNvPr>
            <p:cNvSpPr/>
            <p:nvPr/>
          </p:nvSpPr>
          <p:spPr bwMode="auto">
            <a:xfrm>
              <a:off x="3633245" y="1206500"/>
              <a:ext cx="5227133" cy="3527823"/>
            </a:xfrm>
            <a:custGeom>
              <a:avLst/>
              <a:gdLst>
                <a:gd name="T0" fmla="*/ 1454 w 1505"/>
                <a:gd name="T1" fmla="*/ 0 h 1016"/>
                <a:gd name="T2" fmla="*/ 51 w 1505"/>
                <a:gd name="T3" fmla="*/ 0 h 1016"/>
                <a:gd name="T4" fmla="*/ 0 w 1505"/>
                <a:gd name="T5" fmla="*/ 51 h 1016"/>
                <a:gd name="T6" fmla="*/ 0 w 1505"/>
                <a:gd name="T7" fmla="*/ 1016 h 1016"/>
                <a:gd name="T8" fmla="*/ 1505 w 1505"/>
                <a:gd name="T9" fmla="*/ 1016 h 1016"/>
                <a:gd name="T10" fmla="*/ 1505 w 1505"/>
                <a:gd name="T11" fmla="*/ 51 h 1016"/>
                <a:gd name="T12" fmla="*/ 1454 w 1505"/>
                <a:gd name="T13" fmla="*/ 0 h 1016"/>
              </a:gdLst>
              <a:ahLst/>
              <a:cxnLst>
                <a:cxn ang="0">
                  <a:pos x="T0" y="T1"/>
                </a:cxn>
                <a:cxn ang="0">
                  <a:pos x="T2" y="T3"/>
                </a:cxn>
                <a:cxn ang="0">
                  <a:pos x="T4" y="T5"/>
                </a:cxn>
                <a:cxn ang="0">
                  <a:pos x="T6" y="T7"/>
                </a:cxn>
                <a:cxn ang="0">
                  <a:pos x="T8" y="T9"/>
                </a:cxn>
                <a:cxn ang="0">
                  <a:pos x="T10" y="T11"/>
                </a:cxn>
                <a:cxn ang="0">
                  <a:pos x="T12" y="T13"/>
                </a:cxn>
              </a:cxnLst>
              <a:rect l="0" t="0" r="r" b="b"/>
              <a:pathLst>
                <a:path w="1505" h="1016">
                  <a:moveTo>
                    <a:pt x="1454" y="0"/>
                  </a:moveTo>
                  <a:cubicBezTo>
                    <a:pt x="51" y="0"/>
                    <a:pt x="51" y="0"/>
                    <a:pt x="51" y="0"/>
                  </a:cubicBezTo>
                  <a:cubicBezTo>
                    <a:pt x="23" y="0"/>
                    <a:pt x="0" y="22"/>
                    <a:pt x="0" y="51"/>
                  </a:cubicBezTo>
                  <a:cubicBezTo>
                    <a:pt x="0" y="1016"/>
                    <a:pt x="0" y="1016"/>
                    <a:pt x="0" y="1016"/>
                  </a:cubicBezTo>
                  <a:cubicBezTo>
                    <a:pt x="1505" y="1016"/>
                    <a:pt x="1505" y="1016"/>
                    <a:pt x="1505" y="1016"/>
                  </a:cubicBezTo>
                  <a:cubicBezTo>
                    <a:pt x="1505" y="51"/>
                    <a:pt x="1505" y="51"/>
                    <a:pt x="1505" y="51"/>
                  </a:cubicBezTo>
                  <a:cubicBezTo>
                    <a:pt x="1505" y="22"/>
                    <a:pt x="1482" y="0"/>
                    <a:pt x="1454" y="0"/>
                  </a:cubicBezTo>
                </a:path>
              </a:pathLst>
            </a:custGeom>
            <a:solidFill>
              <a:schemeClr val="bg1">
                <a:lumMod val="8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ts val="0"/>
                </a:spcBef>
                <a:spcAft>
                  <a:spcPts val="0"/>
                </a:spcAft>
                <a:defRPr/>
              </a:pPr>
              <a:endParaRPr>
                <a:latin typeface="+mn-lt"/>
              </a:endParaRPr>
            </a:p>
          </p:txBody>
        </p:sp>
        <p:sp>
          <p:nvSpPr>
            <p:cNvPr id="17" name="ï$ḷidè">
              <a:extLst>
                <a:ext uri="{FF2B5EF4-FFF2-40B4-BE49-F238E27FC236}">
                  <a16:creationId xmlns:a16="http://schemas.microsoft.com/office/drawing/2014/main" id="{BF466EBE-428E-6CA4-5322-BCD0102FEF90}"/>
                </a:ext>
              </a:extLst>
            </p:cNvPr>
            <p:cNvSpPr/>
            <p:nvPr/>
          </p:nvSpPr>
          <p:spPr bwMode="auto">
            <a:xfrm>
              <a:off x="3225800" y="4675209"/>
              <a:ext cx="6042025" cy="204786"/>
            </a:xfrm>
            <a:custGeom>
              <a:avLst/>
              <a:gdLst>
                <a:gd name="T0" fmla="*/ 1722 w 1739"/>
                <a:gd name="T1" fmla="*/ 0 h 59"/>
                <a:gd name="T2" fmla="*/ 17 w 1739"/>
                <a:gd name="T3" fmla="*/ 0 h 59"/>
                <a:gd name="T4" fmla="*/ 0 w 1739"/>
                <a:gd name="T5" fmla="*/ 18 h 59"/>
                <a:gd name="T6" fmla="*/ 0 w 1739"/>
                <a:gd name="T7" fmla="*/ 41 h 59"/>
                <a:gd name="T8" fmla="*/ 17 w 1739"/>
                <a:gd name="T9" fmla="*/ 59 h 59"/>
                <a:gd name="T10" fmla="*/ 1722 w 1739"/>
                <a:gd name="T11" fmla="*/ 59 h 59"/>
                <a:gd name="T12" fmla="*/ 1739 w 1739"/>
                <a:gd name="T13" fmla="*/ 41 h 59"/>
                <a:gd name="T14" fmla="*/ 1739 w 1739"/>
                <a:gd name="T15" fmla="*/ 18 h 59"/>
                <a:gd name="T16" fmla="*/ 1722 w 1739"/>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9" h="59">
                  <a:moveTo>
                    <a:pt x="1722" y="0"/>
                  </a:moveTo>
                  <a:cubicBezTo>
                    <a:pt x="17" y="0"/>
                    <a:pt x="17" y="0"/>
                    <a:pt x="17" y="0"/>
                  </a:cubicBezTo>
                  <a:cubicBezTo>
                    <a:pt x="8" y="0"/>
                    <a:pt x="0" y="8"/>
                    <a:pt x="0" y="18"/>
                  </a:cubicBezTo>
                  <a:cubicBezTo>
                    <a:pt x="0" y="41"/>
                    <a:pt x="0" y="41"/>
                    <a:pt x="0" y="41"/>
                  </a:cubicBezTo>
                  <a:cubicBezTo>
                    <a:pt x="0" y="51"/>
                    <a:pt x="8" y="59"/>
                    <a:pt x="17" y="59"/>
                  </a:cubicBezTo>
                  <a:cubicBezTo>
                    <a:pt x="1722" y="59"/>
                    <a:pt x="1722" y="59"/>
                    <a:pt x="1722" y="59"/>
                  </a:cubicBezTo>
                  <a:cubicBezTo>
                    <a:pt x="1731" y="59"/>
                    <a:pt x="1739" y="51"/>
                    <a:pt x="1739" y="41"/>
                  </a:cubicBezTo>
                  <a:cubicBezTo>
                    <a:pt x="1739" y="18"/>
                    <a:pt x="1739" y="18"/>
                    <a:pt x="1739" y="18"/>
                  </a:cubicBezTo>
                  <a:cubicBezTo>
                    <a:pt x="1739" y="8"/>
                    <a:pt x="1731" y="0"/>
                    <a:pt x="1722" y="0"/>
                  </a:cubicBezTo>
                </a:path>
              </a:pathLst>
            </a:custGeom>
            <a:solidFill>
              <a:schemeClr val="bg1">
                <a:lumMod val="8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ts val="0"/>
                </a:spcBef>
                <a:spcAft>
                  <a:spcPts val="0"/>
                </a:spcAft>
                <a:defRPr/>
              </a:pPr>
              <a:endParaRPr>
                <a:latin typeface="+mn-lt"/>
              </a:endParaRPr>
            </a:p>
          </p:txBody>
        </p:sp>
        <p:sp>
          <p:nvSpPr>
            <p:cNvPr id="18" name="íṥ1ïde">
              <a:extLst>
                <a:ext uri="{FF2B5EF4-FFF2-40B4-BE49-F238E27FC236}">
                  <a16:creationId xmlns:a16="http://schemas.microsoft.com/office/drawing/2014/main" id="{D0547361-C0E5-837E-789B-F97A8D4D35D1}"/>
                </a:ext>
              </a:extLst>
            </p:cNvPr>
            <p:cNvSpPr/>
            <p:nvPr/>
          </p:nvSpPr>
          <p:spPr bwMode="auto">
            <a:xfrm>
              <a:off x="3708400" y="1279525"/>
              <a:ext cx="5076825" cy="3405188"/>
            </a:xfrm>
            <a:custGeom>
              <a:avLst/>
              <a:gdLst>
                <a:gd name="T0" fmla="*/ 4969103 w 1461"/>
                <a:gd name="T1" fmla="*/ 0 h 981"/>
                <a:gd name="T2" fmla="*/ 107722 w 1461"/>
                <a:gd name="T3" fmla="*/ 0 h 981"/>
                <a:gd name="T4" fmla="*/ 0 w 1461"/>
                <a:gd name="T5" fmla="*/ 107605 h 981"/>
                <a:gd name="T6" fmla="*/ 0 w 1461"/>
                <a:gd name="T7" fmla="*/ 3405188 h 981"/>
                <a:gd name="T8" fmla="*/ 5076825 w 1461"/>
                <a:gd name="T9" fmla="*/ 3405188 h 981"/>
                <a:gd name="T10" fmla="*/ 5076825 w 1461"/>
                <a:gd name="T11" fmla="*/ 107605 h 981"/>
                <a:gd name="T12" fmla="*/ 4969103 w 1461"/>
                <a:gd name="T13" fmla="*/ 0 h 9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61" h="981">
                  <a:moveTo>
                    <a:pt x="1430" y="0"/>
                  </a:moveTo>
                  <a:cubicBezTo>
                    <a:pt x="31" y="0"/>
                    <a:pt x="31" y="0"/>
                    <a:pt x="31" y="0"/>
                  </a:cubicBezTo>
                  <a:cubicBezTo>
                    <a:pt x="14" y="0"/>
                    <a:pt x="0" y="14"/>
                    <a:pt x="0" y="31"/>
                  </a:cubicBezTo>
                  <a:cubicBezTo>
                    <a:pt x="0" y="981"/>
                    <a:pt x="0" y="981"/>
                    <a:pt x="0" y="981"/>
                  </a:cubicBezTo>
                  <a:cubicBezTo>
                    <a:pt x="1461" y="981"/>
                    <a:pt x="1461" y="981"/>
                    <a:pt x="1461" y="981"/>
                  </a:cubicBezTo>
                  <a:cubicBezTo>
                    <a:pt x="1461" y="31"/>
                    <a:pt x="1461" y="31"/>
                    <a:pt x="1461" y="31"/>
                  </a:cubicBezTo>
                  <a:cubicBezTo>
                    <a:pt x="1461" y="14"/>
                    <a:pt x="1447" y="0"/>
                    <a:pt x="1430" y="0"/>
                  </a:cubicBezTo>
                </a:path>
              </a:pathLst>
            </a:custGeom>
            <a:solidFill>
              <a:srgbClr val="5F6BDD"/>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í$lîdé">
              <a:extLst>
                <a:ext uri="{FF2B5EF4-FFF2-40B4-BE49-F238E27FC236}">
                  <a16:creationId xmlns:a16="http://schemas.microsoft.com/office/drawing/2014/main" id="{449D4208-FD4E-14C0-65CE-6879F7CE1544}"/>
                </a:ext>
              </a:extLst>
            </p:cNvPr>
            <p:cNvSpPr>
              <a:spLocks noChangeArrowheads="1"/>
            </p:cNvSpPr>
            <p:nvPr/>
          </p:nvSpPr>
          <p:spPr bwMode="auto">
            <a:xfrm>
              <a:off x="3889375" y="1522413"/>
              <a:ext cx="4714875" cy="3044825"/>
            </a:xfrm>
            <a:prstGeom prst="rect">
              <a:avLst/>
            </a:prstGeom>
            <a:solidFill>
              <a:srgbClr val="2D2C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20" name="ïṡ1íďe">
              <a:extLst>
                <a:ext uri="{FF2B5EF4-FFF2-40B4-BE49-F238E27FC236}">
                  <a16:creationId xmlns:a16="http://schemas.microsoft.com/office/drawing/2014/main" id="{2DB68A41-5641-60E5-C482-C6A3CAC003DD}"/>
                </a:ext>
              </a:extLst>
            </p:cNvPr>
            <p:cNvSpPr>
              <a:spLocks noChangeArrowheads="1"/>
            </p:cNvSpPr>
            <p:nvPr/>
          </p:nvSpPr>
          <p:spPr bwMode="auto">
            <a:xfrm>
              <a:off x="3889375" y="1522413"/>
              <a:ext cx="4714875"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21" name="î$ļîḑè">
              <a:extLst>
                <a:ext uri="{FF2B5EF4-FFF2-40B4-BE49-F238E27FC236}">
                  <a16:creationId xmlns:a16="http://schemas.microsoft.com/office/drawing/2014/main" id="{D9048678-28E7-509F-3BCC-531A251532C6}"/>
                </a:ext>
              </a:extLst>
            </p:cNvPr>
            <p:cNvSpPr>
              <a:spLocks noChangeArrowheads="1"/>
            </p:cNvSpPr>
            <p:nvPr/>
          </p:nvSpPr>
          <p:spPr bwMode="auto">
            <a:xfrm>
              <a:off x="6219825" y="1390650"/>
              <a:ext cx="52388" cy="52388"/>
            </a:xfrm>
            <a:prstGeom prst="ellipse">
              <a:avLst/>
            </a:prstGeom>
            <a:solidFill>
              <a:srgbClr val="F7F7F7"/>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22" name="iṥ1îḑè">
              <a:extLst>
                <a:ext uri="{FF2B5EF4-FFF2-40B4-BE49-F238E27FC236}">
                  <a16:creationId xmlns:a16="http://schemas.microsoft.com/office/drawing/2014/main" id="{EBDA3D81-1BD4-4F9A-267F-1A8BAE95D131}"/>
                </a:ext>
              </a:extLst>
            </p:cNvPr>
            <p:cNvSpPr/>
            <p:nvPr/>
          </p:nvSpPr>
          <p:spPr bwMode="auto">
            <a:xfrm>
              <a:off x="5713413" y="4765675"/>
              <a:ext cx="1066800" cy="47625"/>
            </a:xfrm>
            <a:custGeom>
              <a:avLst/>
              <a:gdLst>
                <a:gd name="T0" fmla="*/ 1042476 w 307"/>
                <a:gd name="T1" fmla="*/ 0 h 14"/>
                <a:gd name="T2" fmla="*/ 24324 w 307"/>
                <a:gd name="T3" fmla="*/ 0 h 14"/>
                <a:gd name="T4" fmla="*/ 0 w 307"/>
                <a:gd name="T5" fmla="*/ 23813 h 14"/>
                <a:gd name="T6" fmla="*/ 24324 w 307"/>
                <a:gd name="T7" fmla="*/ 47625 h 14"/>
                <a:gd name="T8" fmla="*/ 1042476 w 307"/>
                <a:gd name="T9" fmla="*/ 47625 h 14"/>
                <a:gd name="T10" fmla="*/ 1066800 w 307"/>
                <a:gd name="T11" fmla="*/ 23813 h 14"/>
                <a:gd name="T12" fmla="*/ 1042476 w 307"/>
                <a:gd name="T13" fmla="*/ 0 h 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7" h="14">
                  <a:moveTo>
                    <a:pt x="300" y="0"/>
                  </a:moveTo>
                  <a:cubicBezTo>
                    <a:pt x="7" y="0"/>
                    <a:pt x="7" y="0"/>
                    <a:pt x="7" y="0"/>
                  </a:cubicBezTo>
                  <a:cubicBezTo>
                    <a:pt x="3" y="0"/>
                    <a:pt x="0" y="3"/>
                    <a:pt x="0" y="7"/>
                  </a:cubicBezTo>
                  <a:cubicBezTo>
                    <a:pt x="0" y="10"/>
                    <a:pt x="3" y="14"/>
                    <a:pt x="7" y="14"/>
                  </a:cubicBezTo>
                  <a:cubicBezTo>
                    <a:pt x="300" y="14"/>
                    <a:pt x="300" y="14"/>
                    <a:pt x="300" y="14"/>
                  </a:cubicBezTo>
                  <a:cubicBezTo>
                    <a:pt x="304" y="14"/>
                    <a:pt x="307" y="10"/>
                    <a:pt x="307" y="7"/>
                  </a:cubicBezTo>
                  <a:cubicBezTo>
                    <a:pt x="307" y="3"/>
                    <a:pt x="304" y="0"/>
                    <a:pt x="300" y="0"/>
                  </a:cubicBezTo>
                </a:path>
              </a:pathLst>
            </a:custGeom>
            <a:solidFill>
              <a:srgbClr val="737AFB"/>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iš1íďê">
              <a:extLst>
                <a:ext uri="{FF2B5EF4-FFF2-40B4-BE49-F238E27FC236}">
                  <a16:creationId xmlns:a16="http://schemas.microsoft.com/office/drawing/2014/main" id="{43E15BBC-A338-096B-5983-192BC21847BD}"/>
                </a:ext>
              </a:extLst>
            </p:cNvPr>
            <p:cNvSpPr>
              <a:spLocks noChangeArrowheads="1"/>
            </p:cNvSpPr>
            <p:nvPr/>
          </p:nvSpPr>
          <p:spPr bwMode="auto">
            <a:xfrm>
              <a:off x="4483100" y="1692275"/>
              <a:ext cx="473075" cy="84138"/>
            </a:xfrm>
            <a:prstGeom prst="rect">
              <a:avLst/>
            </a:prstGeom>
            <a:solidFill>
              <a:srgbClr val="5845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24" name="ís1iḍè">
              <a:extLst>
                <a:ext uri="{FF2B5EF4-FFF2-40B4-BE49-F238E27FC236}">
                  <a16:creationId xmlns:a16="http://schemas.microsoft.com/office/drawing/2014/main" id="{CC776670-EB42-8F61-346C-1E4A920D3749}"/>
                </a:ext>
              </a:extLst>
            </p:cNvPr>
            <p:cNvSpPr>
              <a:spLocks noChangeArrowheads="1"/>
            </p:cNvSpPr>
            <p:nvPr/>
          </p:nvSpPr>
          <p:spPr bwMode="auto">
            <a:xfrm>
              <a:off x="4483100" y="1692275"/>
              <a:ext cx="473075"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25" name="îṣ1iďé">
              <a:extLst>
                <a:ext uri="{FF2B5EF4-FFF2-40B4-BE49-F238E27FC236}">
                  <a16:creationId xmlns:a16="http://schemas.microsoft.com/office/drawing/2014/main" id="{F3253039-E4DE-1DA1-1520-CAB45CBCED78}"/>
                </a:ext>
              </a:extLst>
            </p:cNvPr>
            <p:cNvSpPr>
              <a:spLocks noChangeArrowheads="1"/>
            </p:cNvSpPr>
            <p:nvPr/>
          </p:nvSpPr>
          <p:spPr bwMode="auto">
            <a:xfrm>
              <a:off x="4056063" y="1692275"/>
              <a:ext cx="195263" cy="84138"/>
            </a:xfrm>
            <a:prstGeom prst="rect">
              <a:avLst/>
            </a:prstGeom>
            <a:solidFill>
              <a:srgbClr val="6261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26" name="îṩlîḑê">
              <a:extLst>
                <a:ext uri="{FF2B5EF4-FFF2-40B4-BE49-F238E27FC236}">
                  <a16:creationId xmlns:a16="http://schemas.microsoft.com/office/drawing/2014/main" id="{1EF32705-FBAD-0792-AD14-A3C9C733DCF2}"/>
                </a:ext>
              </a:extLst>
            </p:cNvPr>
            <p:cNvSpPr>
              <a:spLocks noChangeArrowheads="1"/>
            </p:cNvSpPr>
            <p:nvPr/>
          </p:nvSpPr>
          <p:spPr bwMode="auto">
            <a:xfrm>
              <a:off x="4056063" y="1692275"/>
              <a:ext cx="195263"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27" name="ïŝḻïḓé">
              <a:extLst>
                <a:ext uri="{FF2B5EF4-FFF2-40B4-BE49-F238E27FC236}">
                  <a16:creationId xmlns:a16="http://schemas.microsoft.com/office/drawing/2014/main" id="{3C7FA7CA-73C8-B585-0B32-98787E0A996C}"/>
                </a:ext>
              </a:extLst>
            </p:cNvPr>
            <p:cNvSpPr>
              <a:spLocks noChangeArrowheads="1"/>
            </p:cNvSpPr>
            <p:nvPr/>
          </p:nvSpPr>
          <p:spPr bwMode="auto">
            <a:xfrm>
              <a:off x="4056063" y="1846263"/>
              <a:ext cx="195263" cy="82550"/>
            </a:xfrm>
            <a:prstGeom prst="rect">
              <a:avLst/>
            </a:prstGeom>
            <a:solidFill>
              <a:srgbClr val="6261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28" name="išļïḍe">
              <a:extLst>
                <a:ext uri="{FF2B5EF4-FFF2-40B4-BE49-F238E27FC236}">
                  <a16:creationId xmlns:a16="http://schemas.microsoft.com/office/drawing/2014/main" id="{3DDDFEA4-B31F-1CAC-821E-B3FFBB98A69D}"/>
                </a:ext>
              </a:extLst>
            </p:cNvPr>
            <p:cNvSpPr>
              <a:spLocks noChangeArrowheads="1"/>
            </p:cNvSpPr>
            <p:nvPr/>
          </p:nvSpPr>
          <p:spPr bwMode="auto">
            <a:xfrm>
              <a:off x="4056063" y="1846263"/>
              <a:ext cx="195263"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29" name="îṥľíďê">
              <a:extLst>
                <a:ext uri="{FF2B5EF4-FFF2-40B4-BE49-F238E27FC236}">
                  <a16:creationId xmlns:a16="http://schemas.microsoft.com/office/drawing/2014/main" id="{13CA5C22-D439-B934-8B7F-CF59C1C0EE4B}"/>
                </a:ext>
              </a:extLst>
            </p:cNvPr>
            <p:cNvSpPr>
              <a:spLocks noChangeArrowheads="1"/>
            </p:cNvSpPr>
            <p:nvPr/>
          </p:nvSpPr>
          <p:spPr bwMode="auto">
            <a:xfrm>
              <a:off x="4056063" y="2025650"/>
              <a:ext cx="195263" cy="84138"/>
            </a:xfrm>
            <a:prstGeom prst="rect">
              <a:avLst/>
            </a:prstGeom>
            <a:solidFill>
              <a:srgbClr val="6261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30" name="iṥḻiďe">
              <a:extLst>
                <a:ext uri="{FF2B5EF4-FFF2-40B4-BE49-F238E27FC236}">
                  <a16:creationId xmlns:a16="http://schemas.microsoft.com/office/drawing/2014/main" id="{6A91F7F4-3BE0-1C7A-DE03-568E22094135}"/>
                </a:ext>
              </a:extLst>
            </p:cNvPr>
            <p:cNvSpPr>
              <a:spLocks noChangeArrowheads="1"/>
            </p:cNvSpPr>
            <p:nvPr/>
          </p:nvSpPr>
          <p:spPr bwMode="auto">
            <a:xfrm>
              <a:off x="4056063" y="2025650"/>
              <a:ext cx="195263"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31" name="íšļíďe">
              <a:extLst>
                <a:ext uri="{FF2B5EF4-FFF2-40B4-BE49-F238E27FC236}">
                  <a16:creationId xmlns:a16="http://schemas.microsoft.com/office/drawing/2014/main" id="{E90D31E8-3AC3-06B9-6E35-63ED2962B0E7}"/>
                </a:ext>
              </a:extLst>
            </p:cNvPr>
            <p:cNvSpPr>
              <a:spLocks noChangeArrowheads="1"/>
            </p:cNvSpPr>
            <p:nvPr/>
          </p:nvSpPr>
          <p:spPr bwMode="auto">
            <a:xfrm>
              <a:off x="4056063" y="2206625"/>
              <a:ext cx="195263" cy="82550"/>
            </a:xfrm>
            <a:prstGeom prst="rect">
              <a:avLst/>
            </a:prstGeom>
            <a:solidFill>
              <a:srgbClr val="6261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32" name="iṣliḍe">
              <a:extLst>
                <a:ext uri="{FF2B5EF4-FFF2-40B4-BE49-F238E27FC236}">
                  <a16:creationId xmlns:a16="http://schemas.microsoft.com/office/drawing/2014/main" id="{B59900F9-E2E3-8C2D-69D8-93CB54D0FAFF}"/>
                </a:ext>
              </a:extLst>
            </p:cNvPr>
            <p:cNvSpPr>
              <a:spLocks noChangeArrowheads="1"/>
            </p:cNvSpPr>
            <p:nvPr/>
          </p:nvSpPr>
          <p:spPr bwMode="auto">
            <a:xfrm>
              <a:off x="4056063" y="2206625"/>
              <a:ext cx="195263"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33" name="ïṥľîďè">
              <a:extLst>
                <a:ext uri="{FF2B5EF4-FFF2-40B4-BE49-F238E27FC236}">
                  <a16:creationId xmlns:a16="http://schemas.microsoft.com/office/drawing/2014/main" id="{30BFA2A9-61C9-842F-42D9-708F0FA6D589}"/>
                </a:ext>
              </a:extLst>
            </p:cNvPr>
            <p:cNvSpPr>
              <a:spLocks noChangeArrowheads="1"/>
            </p:cNvSpPr>
            <p:nvPr/>
          </p:nvSpPr>
          <p:spPr bwMode="auto">
            <a:xfrm>
              <a:off x="4056063" y="2387600"/>
              <a:ext cx="195263" cy="82550"/>
            </a:xfrm>
            <a:prstGeom prst="rect">
              <a:avLst/>
            </a:prstGeom>
            <a:solidFill>
              <a:srgbClr val="6261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34" name="îṧ1ïḓè">
              <a:extLst>
                <a:ext uri="{FF2B5EF4-FFF2-40B4-BE49-F238E27FC236}">
                  <a16:creationId xmlns:a16="http://schemas.microsoft.com/office/drawing/2014/main" id="{36FDE860-E1E7-1144-9EEC-A14468B6F46E}"/>
                </a:ext>
              </a:extLst>
            </p:cNvPr>
            <p:cNvSpPr>
              <a:spLocks noChangeArrowheads="1"/>
            </p:cNvSpPr>
            <p:nvPr/>
          </p:nvSpPr>
          <p:spPr bwMode="auto">
            <a:xfrm>
              <a:off x="4056063" y="2387600"/>
              <a:ext cx="195263"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35" name="i$ļíḍe">
              <a:extLst>
                <a:ext uri="{FF2B5EF4-FFF2-40B4-BE49-F238E27FC236}">
                  <a16:creationId xmlns:a16="http://schemas.microsoft.com/office/drawing/2014/main" id="{DFD48E4E-6E05-72A0-603F-AD9DF1CF1553}"/>
                </a:ext>
              </a:extLst>
            </p:cNvPr>
            <p:cNvSpPr>
              <a:spLocks noChangeArrowheads="1"/>
            </p:cNvSpPr>
            <p:nvPr/>
          </p:nvSpPr>
          <p:spPr bwMode="auto">
            <a:xfrm>
              <a:off x="4056063" y="2566988"/>
              <a:ext cx="195263" cy="84138"/>
            </a:xfrm>
            <a:prstGeom prst="rect">
              <a:avLst/>
            </a:prstGeom>
            <a:solidFill>
              <a:srgbClr val="6261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36" name="iṧḷïḍê">
              <a:extLst>
                <a:ext uri="{FF2B5EF4-FFF2-40B4-BE49-F238E27FC236}">
                  <a16:creationId xmlns:a16="http://schemas.microsoft.com/office/drawing/2014/main" id="{4CA3AB9A-44BC-8CB6-0DD4-BDDDE85BAA32}"/>
                </a:ext>
              </a:extLst>
            </p:cNvPr>
            <p:cNvSpPr>
              <a:spLocks noChangeArrowheads="1"/>
            </p:cNvSpPr>
            <p:nvPr/>
          </p:nvSpPr>
          <p:spPr bwMode="auto">
            <a:xfrm>
              <a:off x="4056063" y="2566988"/>
              <a:ext cx="195263"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37" name="ïŝḻîḓê">
              <a:extLst>
                <a:ext uri="{FF2B5EF4-FFF2-40B4-BE49-F238E27FC236}">
                  <a16:creationId xmlns:a16="http://schemas.microsoft.com/office/drawing/2014/main" id="{87B7358C-261A-9E00-3C20-76D143B48809}"/>
                </a:ext>
              </a:extLst>
            </p:cNvPr>
            <p:cNvSpPr>
              <a:spLocks noChangeArrowheads="1"/>
            </p:cNvSpPr>
            <p:nvPr/>
          </p:nvSpPr>
          <p:spPr bwMode="auto">
            <a:xfrm>
              <a:off x="5053013" y="1692275"/>
              <a:ext cx="1584325" cy="84138"/>
            </a:xfrm>
            <a:prstGeom prst="rect">
              <a:avLst/>
            </a:prstGeom>
            <a:solidFill>
              <a:srgbClr val="5A5A7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38" name="ïślíḍè">
              <a:extLst>
                <a:ext uri="{FF2B5EF4-FFF2-40B4-BE49-F238E27FC236}">
                  <a16:creationId xmlns:a16="http://schemas.microsoft.com/office/drawing/2014/main" id="{157608E6-0645-0986-1EEB-ABE5882CAEC4}"/>
                </a:ext>
              </a:extLst>
            </p:cNvPr>
            <p:cNvSpPr>
              <a:spLocks noChangeArrowheads="1"/>
            </p:cNvSpPr>
            <p:nvPr/>
          </p:nvSpPr>
          <p:spPr bwMode="auto">
            <a:xfrm>
              <a:off x="5053013" y="1692275"/>
              <a:ext cx="1584325"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39" name="íṩḷíḍe">
              <a:extLst>
                <a:ext uri="{FF2B5EF4-FFF2-40B4-BE49-F238E27FC236}">
                  <a16:creationId xmlns:a16="http://schemas.microsoft.com/office/drawing/2014/main" id="{CE3F7500-DC3D-58C6-F6A1-A1873D121B1F}"/>
                </a:ext>
              </a:extLst>
            </p:cNvPr>
            <p:cNvSpPr>
              <a:spLocks noChangeArrowheads="1"/>
            </p:cNvSpPr>
            <p:nvPr/>
          </p:nvSpPr>
          <p:spPr bwMode="auto">
            <a:xfrm>
              <a:off x="4649788" y="1846263"/>
              <a:ext cx="473075" cy="82550"/>
            </a:xfrm>
            <a:prstGeom prst="rect">
              <a:avLst/>
            </a:prstGeom>
            <a:solidFill>
              <a:srgbClr val="5845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40" name="ïṡ1iḋé">
              <a:extLst>
                <a:ext uri="{FF2B5EF4-FFF2-40B4-BE49-F238E27FC236}">
                  <a16:creationId xmlns:a16="http://schemas.microsoft.com/office/drawing/2014/main" id="{9FAF6077-F4F4-8C50-C77F-0CFCD2800FF3}"/>
                </a:ext>
              </a:extLst>
            </p:cNvPr>
            <p:cNvSpPr>
              <a:spLocks noChangeArrowheads="1"/>
            </p:cNvSpPr>
            <p:nvPr/>
          </p:nvSpPr>
          <p:spPr bwMode="auto">
            <a:xfrm>
              <a:off x="4649788" y="1846263"/>
              <a:ext cx="4730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41" name="îŝ1iḋé">
              <a:extLst>
                <a:ext uri="{FF2B5EF4-FFF2-40B4-BE49-F238E27FC236}">
                  <a16:creationId xmlns:a16="http://schemas.microsoft.com/office/drawing/2014/main" id="{6092D0C8-DFD9-8355-675F-96C47D4CA3A0}"/>
                </a:ext>
              </a:extLst>
            </p:cNvPr>
            <p:cNvSpPr>
              <a:spLocks noChangeArrowheads="1"/>
            </p:cNvSpPr>
            <p:nvPr/>
          </p:nvSpPr>
          <p:spPr bwMode="auto">
            <a:xfrm>
              <a:off x="5219700" y="1846263"/>
              <a:ext cx="1584325" cy="82550"/>
            </a:xfrm>
            <a:prstGeom prst="rect">
              <a:avLst/>
            </a:prstGeom>
            <a:solidFill>
              <a:srgbClr val="5A5A7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42" name="íS1îḑe">
              <a:extLst>
                <a:ext uri="{FF2B5EF4-FFF2-40B4-BE49-F238E27FC236}">
                  <a16:creationId xmlns:a16="http://schemas.microsoft.com/office/drawing/2014/main" id="{4266DEAD-6448-32D5-CBA5-96F6A8513813}"/>
                </a:ext>
              </a:extLst>
            </p:cNvPr>
            <p:cNvSpPr>
              <a:spLocks noChangeArrowheads="1"/>
            </p:cNvSpPr>
            <p:nvPr/>
          </p:nvSpPr>
          <p:spPr bwMode="auto">
            <a:xfrm>
              <a:off x="5219700" y="1846263"/>
              <a:ext cx="158432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43" name="í$ḻiďè">
              <a:extLst>
                <a:ext uri="{FF2B5EF4-FFF2-40B4-BE49-F238E27FC236}">
                  <a16:creationId xmlns:a16="http://schemas.microsoft.com/office/drawing/2014/main" id="{7DA553E6-EACD-7AC8-195B-211A08284BE0}"/>
                </a:ext>
              </a:extLst>
            </p:cNvPr>
            <p:cNvSpPr>
              <a:spLocks noChangeArrowheads="1"/>
            </p:cNvSpPr>
            <p:nvPr/>
          </p:nvSpPr>
          <p:spPr bwMode="auto">
            <a:xfrm>
              <a:off x="4927600" y="2025650"/>
              <a:ext cx="473075" cy="84138"/>
            </a:xfrm>
            <a:prstGeom prst="rect">
              <a:avLst/>
            </a:prstGeom>
            <a:solidFill>
              <a:srgbClr val="5845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44" name="íšḷiďê">
              <a:extLst>
                <a:ext uri="{FF2B5EF4-FFF2-40B4-BE49-F238E27FC236}">
                  <a16:creationId xmlns:a16="http://schemas.microsoft.com/office/drawing/2014/main" id="{2CE95BA7-D79E-09DE-2FB3-6675FA55A26F}"/>
                </a:ext>
              </a:extLst>
            </p:cNvPr>
            <p:cNvSpPr>
              <a:spLocks noChangeArrowheads="1"/>
            </p:cNvSpPr>
            <p:nvPr/>
          </p:nvSpPr>
          <p:spPr bwMode="auto">
            <a:xfrm>
              <a:off x="4927600" y="2025650"/>
              <a:ext cx="473075"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45" name="íṥlíďe">
              <a:extLst>
                <a:ext uri="{FF2B5EF4-FFF2-40B4-BE49-F238E27FC236}">
                  <a16:creationId xmlns:a16="http://schemas.microsoft.com/office/drawing/2014/main" id="{26DA11D2-10E8-536B-E755-1373A1910ED9}"/>
                </a:ext>
              </a:extLst>
            </p:cNvPr>
            <p:cNvSpPr>
              <a:spLocks noChangeArrowheads="1"/>
            </p:cNvSpPr>
            <p:nvPr/>
          </p:nvSpPr>
          <p:spPr bwMode="auto">
            <a:xfrm>
              <a:off x="5497513" y="2025650"/>
              <a:ext cx="1584325" cy="84138"/>
            </a:xfrm>
            <a:prstGeom prst="rect">
              <a:avLst/>
            </a:prstGeom>
            <a:solidFill>
              <a:srgbClr val="5A5A7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46" name="îšľiďe">
              <a:extLst>
                <a:ext uri="{FF2B5EF4-FFF2-40B4-BE49-F238E27FC236}">
                  <a16:creationId xmlns:a16="http://schemas.microsoft.com/office/drawing/2014/main" id="{AA0DAF31-F071-4D38-C67F-8DA5D0DC0BDA}"/>
                </a:ext>
              </a:extLst>
            </p:cNvPr>
            <p:cNvSpPr>
              <a:spLocks noChangeArrowheads="1"/>
            </p:cNvSpPr>
            <p:nvPr/>
          </p:nvSpPr>
          <p:spPr bwMode="auto">
            <a:xfrm>
              <a:off x="5497513" y="2025650"/>
              <a:ext cx="1584325"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47" name="ïŝ1îḓè">
              <a:extLst>
                <a:ext uri="{FF2B5EF4-FFF2-40B4-BE49-F238E27FC236}">
                  <a16:creationId xmlns:a16="http://schemas.microsoft.com/office/drawing/2014/main" id="{C3BAF896-AC59-AEC7-4143-B97CB710A27B}"/>
                </a:ext>
              </a:extLst>
            </p:cNvPr>
            <p:cNvSpPr>
              <a:spLocks noChangeArrowheads="1"/>
            </p:cNvSpPr>
            <p:nvPr/>
          </p:nvSpPr>
          <p:spPr bwMode="auto">
            <a:xfrm>
              <a:off x="5205413" y="2206625"/>
              <a:ext cx="473075" cy="82550"/>
            </a:xfrm>
            <a:prstGeom prst="rect">
              <a:avLst/>
            </a:prstGeom>
            <a:solidFill>
              <a:srgbClr val="5845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48" name="íşḻîďè">
              <a:extLst>
                <a:ext uri="{FF2B5EF4-FFF2-40B4-BE49-F238E27FC236}">
                  <a16:creationId xmlns:a16="http://schemas.microsoft.com/office/drawing/2014/main" id="{1FDE8C6B-33F7-4F37-B83A-B3AC5C601E2F}"/>
                </a:ext>
              </a:extLst>
            </p:cNvPr>
            <p:cNvSpPr>
              <a:spLocks noChangeArrowheads="1"/>
            </p:cNvSpPr>
            <p:nvPr/>
          </p:nvSpPr>
          <p:spPr bwMode="auto">
            <a:xfrm>
              <a:off x="5205413" y="2206625"/>
              <a:ext cx="4730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49" name="íŝľîďè">
              <a:extLst>
                <a:ext uri="{FF2B5EF4-FFF2-40B4-BE49-F238E27FC236}">
                  <a16:creationId xmlns:a16="http://schemas.microsoft.com/office/drawing/2014/main" id="{FF7C7D3C-5D2B-46F9-C5F2-B7E984E00598}"/>
                </a:ext>
              </a:extLst>
            </p:cNvPr>
            <p:cNvSpPr>
              <a:spLocks noChangeArrowheads="1"/>
            </p:cNvSpPr>
            <p:nvPr/>
          </p:nvSpPr>
          <p:spPr bwMode="auto">
            <a:xfrm>
              <a:off x="5775325" y="2206625"/>
              <a:ext cx="1584325" cy="82550"/>
            </a:xfrm>
            <a:prstGeom prst="rect">
              <a:avLst/>
            </a:prstGeom>
            <a:solidFill>
              <a:srgbClr val="5A5A7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50" name="ïṥḷiḓé">
              <a:extLst>
                <a:ext uri="{FF2B5EF4-FFF2-40B4-BE49-F238E27FC236}">
                  <a16:creationId xmlns:a16="http://schemas.microsoft.com/office/drawing/2014/main" id="{4BA75FB8-5854-7E16-C14A-AFF1C9B8178F}"/>
                </a:ext>
              </a:extLst>
            </p:cNvPr>
            <p:cNvSpPr>
              <a:spLocks noChangeArrowheads="1"/>
            </p:cNvSpPr>
            <p:nvPr/>
          </p:nvSpPr>
          <p:spPr bwMode="auto">
            <a:xfrm>
              <a:off x="5775325" y="2206625"/>
              <a:ext cx="158432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51" name="íS1iďé">
              <a:extLst>
                <a:ext uri="{FF2B5EF4-FFF2-40B4-BE49-F238E27FC236}">
                  <a16:creationId xmlns:a16="http://schemas.microsoft.com/office/drawing/2014/main" id="{39195953-3620-F993-35EB-F7EA104F39A9}"/>
                </a:ext>
              </a:extLst>
            </p:cNvPr>
            <p:cNvSpPr>
              <a:spLocks noChangeArrowheads="1"/>
            </p:cNvSpPr>
            <p:nvPr/>
          </p:nvSpPr>
          <p:spPr bwMode="auto">
            <a:xfrm>
              <a:off x="4927600" y="2387600"/>
              <a:ext cx="473075" cy="82550"/>
            </a:xfrm>
            <a:prstGeom prst="rect">
              <a:avLst/>
            </a:prstGeom>
            <a:solidFill>
              <a:srgbClr val="5845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52" name="ï$lïḍe">
              <a:extLst>
                <a:ext uri="{FF2B5EF4-FFF2-40B4-BE49-F238E27FC236}">
                  <a16:creationId xmlns:a16="http://schemas.microsoft.com/office/drawing/2014/main" id="{33577F52-62A1-1C6F-D0D2-74D21A232372}"/>
                </a:ext>
              </a:extLst>
            </p:cNvPr>
            <p:cNvSpPr>
              <a:spLocks noChangeArrowheads="1"/>
            </p:cNvSpPr>
            <p:nvPr/>
          </p:nvSpPr>
          <p:spPr bwMode="auto">
            <a:xfrm>
              <a:off x="4927600" y="2387600"/>
              <a:ext cx="4730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53" name="íŝ1íḓê">
              <a:extLst>
                <a:ext uri="{FF2B5EF4-FFF2-40B4-BE49-F238E27FC236}">
                  <a16:creationId xmlns:a16="http://schemas.microsoft.com/office/drawing/2014/main" id="{71DEE94F-B5FF-823A-5BD1-DDAD508748D4}"/>
                </a:ext>
              </a:extLst>
            </p:cNvPr>
            <p:cNvSpPr>
              <a:spLocks noChangeArrowheads="1"/>
            </p:cNvSpPr>
            <p:nvPr/>
          </p:nvSpPr>
          <p:spPr bwMode="auto">
            <a:xfrm>
              <a:off x="5497513" y="2387600"/>
              <a:ext cx="2417763" cy="82550"/>
            </a:xfrm>
            <a:prstGeom prst="rect">
              <a:avLst/>
            </a:prstGeom>
            <a:solidFill>
              <a:srgbClr val="5A5A7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54" name="išļïḋè">
              <a:extLst>
                <a:ext uri="{FF2B5EF4-FFF2-40B4-BE49-F238E27FC236}">
                  <a16:creationId xmlns:a16="http://schemas.microsoft.com/office/drawing/2014/main" id="{12BF1D72-7677-5DE8-B95C-FCE4708FEFFD}"/>
                </a:ext>
              </a:extLst>
            </p:cNvPr>
            <p:cNvSpPr>
              <a:spLocks noChangeArrowheads="1"/>
            </p:cNvSpPr>
            <p:nvPr/>
          </p:nvSpPr>
          <p:spPr bwMode="auto">
            <a:xfrm>
              <a:off x="5497513" y="2387600"/>
              <a:ext cx="2417763"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55" name="îS1ïḋè">
              <a:extLst>
                <a:ext uri="{FF2B5EF4-FFF2-40B4-BE49-F238E27FC236}">
                  <a16:creationId xmlns:a16="http://schemas.microsoft.com/office/drawing/2014/main" id="{4AFC9C15-AFFD-317F-DCCE-B1060DEFC35F}"/>
                </a:ext>
              </a:extLst>
            </p:cNvPr>
            <p:cNvSpPr>
              <a:spLocks noChangeArrowheads="1"/>
            </p:cNvSpPr>
            <p:nvPr/>
          </p:nvSpPr>
          <p:spPr bwMode="auto">
            <a:xfrm>
              <a:off x="4649788" y="2566988"/>
              <a:ext cx="473075" cy="84138"/>
            </a:xfrm>
            <a:prstGeom prst="rect">
              <a:avLst/>
            </a:prstGeom>
            <a:solidFill>
              <a:srgbClr val="5845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56" name="íŝḻíḋê">
              <a:extLst>
                <a:ext uri="{FF2B5EF4-FFF2-40B4-BE49-F238E27FC236}">
                  <a16:creationId xmlns:a16="http://schemas.microsoft.com/office/drawing/2014/main" id="{8B9A1B8B-076C-291E-7F2D-862BE168384D}"/>
                </a:ext>
              </a:extLst>
            </p:cNvPr>
            <p:cNvSpPr>
              <a:spLocks noChangeArrowheads="1"/>
            </p:cNvSpPr>
            <p:nvPr/>
          </p:nvSpPr>
          <p:spPr bwMode="auto">
            <a:xfrm>
              <a:off x="4649788" y="2566988"/>
              <a:ext cx="473075"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57" name="íś1iḓé">
              <a:extLst>
                <a:ext uri="{FF2B5EF4-FFF2-40B4-BE49-F238E27FC236}">
                  <a16:creationId xmlns:a16="http://schemas.microsoft.com/office/drawing/2014/main" id="{53A5A184-651E-543F-6E62-1EC05897B200}"/>
                </a:ext>
              </a:extLst>
            </p:cNvPr>
            <p:cNvSpPr>
              <a:spLocks noChangeArrowheads="1"/>
            </p:cNvSpPr>
            <p:nvPr/>
          </p:nvSpPr>
          <p:spPr bwMode="auto">
            <a:xfrm>
              <a:off x="5219700" y="2566988"/>
              <a:ext cx="1028700" cy="84138"/>
            </a:xfrm>
            <a:prstGeom prst="rect">
              <a:avLst/>
            </a:prstGeom>
            <a:solidFill>
              <a:srgbClr val="5A5A7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58" name="iṩlíḍe">
              <a:extLst>
                <a:ext uri="{FF2B5EF4-FFF2-40B4-BE49-F238E27FC236}">
                  <a16:creationId xmlns:a16="http://schemas.microsoft.com/office/drawing/2014/main" id="{5EB031B6-CFD1-5C91-8F13-9096249A9D82}"/>
                </a:ext>
              </a:extLst>
            </p:cNvPr>
            <p:cNvSpPr>
              <a:spLocks noChangeArrowheads="1"/>
            </p:cNvSpPr>
            <p:nvPr/>
          </p:nvSpPr>
          <p:spPr bwMode="auto">
            <a:xfrm>
              <a:off x="5219700" y="2566988"/>
              <a:ext cx="1028700"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59" name="íṥḷïdê">
              <a:extLst>
                <a:ext uri="{FF2B5EF4-FFF2-40B4-BE49-F238E27FC236}">
                  <a16:creationId xmlns:a16="http://schemas.microsoft.com/office/drawing/2014/main" id="{654A040B-8A9E-D668-1383-CB5FFB588BFD}"/>
                </a:ext>
              </a:extLst>
            </p:cNvPr>
            <p:cNvSpPr>
              <a:spLocks noChangeArrowheads="1"/>
            </p:cNvSpPr>
            <p:nvPr/>
          </p:nvSpPr>
          <p:spPr bwMode="auto">
            <a:xfrm>
              <a:off x="4483100" y="2803525"/>
              <a:ext cx="473075" cy="84138"/>
            </a:xfrm>
            <a:prstGeom prst="rect">
              <a:avLst/>
            </a:prstGeom>
            <a:solidFill>
              <a:srgbClr val="5845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60" name="iṡḷïḍê">
              <a:extLst>
                <a:ext uri="{FF2B5EF4-FFF2-40B4-BE49-F238E27FC236}">
                  <a16:creationId xmlns:a16="http://schemas.microsoft.com/office/drawing/2014/main" id="{29F76886-775B-6708-920C-6FDBAEE11B64}"/>
                </a:ext>
              </a:extLst>
            </p:cNvPr>
            <p:cNvSpPr>
              <a:spLocks noChangeArrowheads="1"/>
            </p:cNvSpPr>
            <p:nvPr/>
          </p:nvSpPr>
          <p:spPr bwMode="auto">
            <a:xfrm>
              <a:off x="4483100" y="2803525"/>
              <a:ext cx="473075"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61" name="îšḻïḍê">
              <a:extLst>
                <a:ext uri="{FF2B5EF4-FFF2-40B4-BE49-F238E27FC236}">
                  <a16:creationId xmlns:a16="http://schemas.microsoft.com/office/drawing/2014/main" id="{F24635B3-4BEB-EB9A-BB90-52F20D92D554}"/>
                </a:ext>
              </a:extLst>
            </p:cNvPr>
            <p:cNvSpPr>
              <a:spLocks noChangeArrowheads="1"/>
            </p:cNvSpPr>
            <p:nvPr/>
          </p:nvSpPr>
          <p:spPr bwMode="auto">
            <a:xfrm>
              <a:off x="4056063" y="2803525"/>
              <a:ext cx="195263" cy="84138"/>
            </a:xfrm>
            <a:prstGeom prst="rect">
              <a:avLst/>
            </a:prstGeom>
            <a:solidFill>
              <a:srgbClr val="6261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62" name="iṧľídé">
              <a:extLst>
                <a:ext uri="{FF2B5EF4-FFF2-40B4-BE49-F238E27FC236}">
                  <a16:creationId xmlns:a16="http://schemas.microsoft.com/office/drawing/2014/main" id="{FE12C62E-4B2F-57C5-1E1B-11CD5357FEA8}"/>
                </a:ext>
              </a:extLst>
            </p:cNvPr>
            <p:cNvSpPr>
              <a:spLocks noChangeArrowheads="1"/>
            </p:cNvSpPr>
            <p:nvPr/>
          </p:nvSpPr>
          <p:spPr bwMode="auto">
            <a:xfrm>
              <a:off x="4056063" y="2803525"/>
              <a:ext cx="195263"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63" name="ïš1ïďê">
              <a:extLst>
                <a:ext uri="{FF2B5EF4-FFF2-40B4-BE49-F238E27FC236}">
                  <a16:creationId xmlns:a16="http://schemas.microsoft.com/office/drawing/2014/main" id="{0493853F-307C-500F-08EE-AA213CB0FCC1}"/>
                </a:ext>
              </a:extLst>
            </p:cNvPr>
            <p:cNvSpPr>
              <a:spLocks noChangeArrowheads="1"/>
            </p:cNvSpPr>
            <p:nvPr/>
          </p:nvSpPr>
          <p:spPr bwMode="auto">
            <a:xfrm>
              <a:off x="4056063" y="2955925"/>
              <a:ext cx="195263" cy="84138"/>
            </a:xfrm>
            <a:prstGeom prst="rect">
              <a:avLst/>
            </a:prstGeom>
            <a:solidFill>
              <a:srgbClr val="6261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64" name="iṡļïḍé">
              <a:extLst>
                <a:ext uri="{FF2B5EF4-FFF2-40B4-BE49-F238E27FC236}">
                  <a16:creationId xmlns:a16="http://schemas.microsoft.com/office/drawing/2014/main" id="{315BCB0E-4C05-2681-E714-63B1AB01B123}"/>
                </a:ext>
              </a:extLst>
            </p:cNvPr>
            <p:cNvSpPr>
              <a:spLocks noChangeArrowheads="1"/>
            </p:cNvSpPr>
            <p:nvPr/>
          </p:nvSpPr>
          <p:spPr bwMode="auto">
            <a:xfrm>
              <a:off x="4056063" y="2955925"/>
              <a:ext cx="195263"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65" name="îṣļiḍê">
              <a:extLst>
                <a:ext uri="{FF2B5EF4-FFF2-40B4-BE49-F238E27FC236}">
                  <a16:creationId xmlns:a16="http://schemas.microsoft.com/office/drawing/2014/main" id="{DC059035-F097-7432-7653-6B63F2962C78}"/>
                </a:ext>
              </a:extLst>
            </p:cNvPr>
            <p:cNvSpPr>
              <a:spLocks noChangeArrowheads="1"/>
            </p:cNvSpPr>
            <p:nvPr/>
          </p:nvSpPr>
          <p:spPr bwMode="auto">
            <a:xfrm>
              <a:off x="4056063" y="3136900"/>
              <a:ext cx="195263" cy="82550"/>
            </a:xfrm>
            <a:prstGeom prst="rect">
              <a:avLst/>
            </a:prstGeom>
            <a:solidFill>
              <a:srgbClr val="6261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66" name="iṡḻíḑê">
              <a:extLst>
                <a:ext uri="{FF2B5EF4-FFF2-40B4-BE49-F238E27FC236}">
                  <a16:creationId xmlns:a16="http://schemas.microsoft.com/office/drawing/2014/main" id="{E4B436F3-769F-E28F-DE45-20998C4482F3}"/>
                </a:ext>
              </a:extLst>
            </p:cNvPr>
            <p:cNvSpPr>
              <a:spLocks noChangeArrowheads="1"/>
            </p:cNvSpPr>
            <p:nvPr/>
          </p:nvSpPr>
          <p:spPr bwMode="auto">
            <a:xfrm>
              <a:off x="4056063" y="3136900"/>
              <a:ext cx="195263"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67" name="ïs1ídé">
              <a:extLst>
                <a:ext uri="{FF2B5EF4-FFF2-40B4-BE49-F238E27FC236}">
                  <a16:creationId xmlns:a16="http://schemas.microsoft.com/office/drawing/2014/main" id="{50F8DFE2-D8DB-B6E9-728A-6DCC6734AA5A}"/>
                </a:ext>
              </a:extLst>
            </p:cNvPr>
            <p:cNvSpPr>
              <a:spLocks noChangeArrowheads="1"/>
            </p:cNvSpPr>
            <p:nvPr/>
          </p:nvSpPr>
          <p:spPr bwMode="auto">
            <a:xfrm>
              <a:off x="4056063" y="3317875"/>
              <a:ext cx="195263" cy="82550"/>
            </a:xfrm>
            <a:prstGeom prst="rect">
              <a:avLst/>
            </a:prstGeom>
            <a:solidFill>
              <a:srgbClr val="6261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68" name="îsľiďe">
              <a:extLst>
                <a:ext uri="{FF2B5EF4-FFF2-40B4-BE49-F238E27FC236}">
                  <a16:creationId xmlns:a16="http://schemas.microsoft.com/office/drawing/2014/main" id="{F7CDD66B-B4AA-798E-A1C6-011FB1FCC633}"/>
                </a:ext>
              </a:extLst>
            </p:cNvPr>
            <p:cNvSpPr>
              <a:spLocks noChangeArrowheads="1"/>
            </p:cNvSpPr>
            <p:nvPr/>
          </p:nvSpPr>
          <p:spPr bwMode="auto">
            <a:xfrm>
              <a:off x="4056063" y="3317875"/>
              <a:ext cx="195263"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69" name="î$ľiďe">
              <a:extLst>
                <a:ext uri="{FF2B5EF4-FFF2-40B4-BE49-F238E27FC236}">
                  <a16:creationId xmlns:a16="http://schemas.microsoft.com/office/drawing/2014/main" id="{4EC7D05B-7FD2-9DF5-0E4D-35E37F03FFDD}"/>
                </a:ext>
              </a:extLst>
            </p:cNvPr>
            <p:cNvSpPr>
              <a:spLocks noChangeArrowheads="1"/>
            </p:cNvSpPr>
            <p:nvPr/>
          </p:nvSpPr>
          <p:spPr bwMode="auto">
            <a:xfrm>
              <a:off x="4056063" y="3497263"/>
              <a:ext cx="195263" cy="84138"/>
            </a:xfrm>
            <a:prstGeom prst="rect">
              <a:avLst/>
            </a:prstGeom>
            <a:solidFill>
              <a:srgbClr val="6261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70" name="iŝľiḋê">
              <a:extLst>
                <a:ext uri="{FF2B5EF4-FFF2-40B4-BE49-F238E27FC236}">
                  <a16:creationId xmlns:a16="http://schemas.microsoft.com/office/drawing/2014/main" id="{56A26DBA-CBB0-1157-3F96-9B1BE271CC0F}"/>
                </a:ext>
              </a:extLst>
            </p:cNvPr>
            <p:cNvSpPr>
              <a:spLocks noChangeArrowheads="1"/>
            </p:cNvSpPr>
            <p:nvPr/>
          </p:nvSpPr>
          <p:spPr bwMode="auto">
            <a:xfrm>
              <a:off x="4056063" y="3497263"/>
              <a:ext cx="195263"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71" name="iSľîḋé">
              <a:extLst>
                <a:ext uri="{FF2B5EF4-FFF2-40B4-BE49-F238E27FC236}">
                  <a16:creationId xmlns:a16="http://schemas.microsoft.com/office/drawing/2014/main" id="{C2C07331-E4C5-6F83-C28D-60FD216C401D}"/>
                </a:ext>
              </a:extLst>
            </p:cNvPr>
            <p:cNvSpPr>
              <a:spLocks noChangeArrowheads="1"/>
            </p:cNvSpPr>
            <p:nvPr/>
          </p:nvSpPr>
          <p:spPr bwMode="auto">
            <a:xfrm>
              <a:off x="4056063" y="3678238"/>
              <a:ext cx="195263" cy="84138"/>
            </a:xfrm>
            <a:prstGeom prst="rect">
              <a:avLst/>
            </a:prstGeom>
            <a:solidFill>
              <a:srgbClr val="6261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72" name="îṣľidê">
              <a:extLst>
                <a:ext uri="{FF2B5EF4-FFF2-40B4-BE49-F238E27FC236}">
                  <a16:creationId xmlns:a16="http://schemas.microsoft.com/office/drawing/2014/main" id="{84AF48E2-0E52-6FFC-64AA-888CC47839CB}"/>
                </a:ext>
              </a:extLst>
            </p:cNvPr>
            <p:cNvSpPr>
              <a:spLocks noChangeArrowheads="1"/>
            </p:cNvSpPr>
            <p:nvPr/>
          </p:nvSpPr>
          <p:spPr bwMode="auto">
            <a:xfrm>
              <a:off x="4056063" y="3678238"/>
              <a:ext cx="195263"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73" name="îṥliḋè">
              <a:extLst>
                <a:ext uri="{FF2B5EF4-FFF2-40B4-BE49-F238E27FC236}">
                  <a16:creationId xmlns:a16="http://schemas.microsoft.com/office/drawing/2014/main" id="{6DB392AA-6FE9-4615-2D04-93DEA82A883A}"/>
                </a:ext>
              </a:extLst>
            </p:cNvPr>
            <p:cNvSpPr>
              <a:spLocks noChangeArrowheads="1"/>
            </p:cNvSpPr>
            <p:nvPr/>
          </p:nvSpPr>
          <p:spPr bwMode="auto">
            <a:xfrm>
              <a:off x="5053013" y="2803525"/>
              <a:ext cx="1584325" cy="84138"/>
            </a:xfrm>
            <a:prstGeom prst="rect">
              <a:avLst/>
            </a:prstGeom>
            <a:solidFill>
              <a:srgbClr val="5A5A7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74" name="iṥḷîḍe">
              <a:extLst>
                <a:ext uri="{FF2B5EF4-FFF2-40B4-BE49-F238E27FC236}">
                  <a16:creationId xmlns:a16="http://schemas.microsoft.com/office/drawing/2014/main" id="{ADB20C82-DA36-470E-2182-B7150408B89D}"/>
                </a:ext>
              </a:extLst>
            </p:cNvPr>
            <p:cNvSpPr>
              <a:spLocks noChangeArrowheads="1"/>
            </p:cNvSpPr>
            <p:nvPr/>
          </p:nvSpPr>
          <p:spPr bwMode="auto">
            <a:xfrm>
              <a:off x="5053013" y="2803525"/>
              <a:ext cx="1584325"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75" name="îşļïdê">
              <a:extLst>
                <a:ext uri="{FF2B5EF4-FFF2-40B4-BE49-F238E27FC236}">
                  <a16:creationId xmlns:a16="http://schemas.microsoft.com/office/drawing/2014/main" id="{0EA6B354-D458-ECD8-5851-6F51483B6138}"/>
                </a:ext>
              </a:extLst>
            </p:cNvPr>
            <p:cNvSpPr>
              <a:spLocks noChangeArrowheads="1"/>
            </p:cNvSpPr>
            <p:nvPr/>
          </p:nvSpPr>
          <p:spPr bwMode="auto">
            <a:xfrm>
              <a:off x="4649788" y="2955925"/>
              <a:ext cx="473075" cy="84138"/>
            </a:xfrm>
            <a:prstGeom prst="rect">
              <a:avLst/>
            </a:prstGeom>
            <a:solidFill>
              <a:srgbClr val="5845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76" name="îṥḻíḋê">
              <a:extLst>
                <a:ext uri="{FF2B5EF4-FFF2-40B4-BE49-F238E27FC236}">
                  <a16:creationId xmlns:a16="http://schemas.microsoft.com/office/drawing/2014/main" id="{709FFBB5-6EA7-E8FD-E072-DEE04C83D88A}"/>
                </a:ext>
              </a:extLst>
            </p:cNvPr>
            <p:cNvSpPr>
              <a:spLocks noChangeArrowheads="1"/>
            </p:cNvSpPr>
            <p:nvPr/>
          </p:nvSpPr>
          <p:spPr bwMode="auto">
            <a:xfrm>
              <a:off x="4649788" y="2955925"/>
              <a:ext cx="473075"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77" name="i$ḻïḍè">
              <a:extLst>
                <a:ext uri="{FF2B5EF4-FFF2-40B4-BE49-F238E27FC236}">
                  <a16:creationId xmlns:a16="http://schemas.microsoft.com/office/drawing/2014/main" id="{99078602-6B5C-918F-BAE7-F89717BFEC6E}"/>
                </a:ext>
              </a:extLst>
            </p:cNvPr>
            <p:cNvSpPr>
              <a:spLocks noChangeArrowheads="1"/>
            </p:cNvSpPr>
            <p:nvPr/>
          </p:nvSpPr>
          <p:spPr bwMode="auto">
            <a:xfrm>
              <a:off x="5219700" y="2955925"/>
              <a:ext cx="1584325" cy="84138"/>
            </a:xfrm>
            <a:prstGeom prst="rect">
              <a:avLst/>
            </a:prstGeom>
            <a:solidFill>
              <a:srgbClr val="5A5A7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78" name="ïṥlíḋè">
              <a:extLst>
                <a:ext uri="{FF2B5EF4-FFF2-40B4-BE49-F238E27FC236}">
                  <a16:creationId xmlns:a16="http://schemas.microsoft.com/office/drawing/2014/main" id="{8744DAD4-948F-C5D8-50E1-B98DB84A3FF0}"/>
                </a:ext>
              </a:extLst>
            </p:cNvPr>
            <p:cNvSpPr>
              <a:spLocks noChangeArrowheads="1"/>
            </p:cNvSpPr>
            <p:nvPr/>
          </p:nvSpPr>
          <p:spPr bwMode="auto">
            <a:xfrm>
              <a:off x="5219700" y="2955925"/>
              <a:ext cx="1584325"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79" name="î$ļiďé">
              <a:extLst>
                <a:ext uri="{FF2B5EF4-FFF2-40B4-BE49-F238E27FC236}">
                  <a16:creationId xmlns:a16="http://schemas.microsoft.com/office/drawing/2014/main" id="{7AE3DFD0-E1A0-0067-7093-AB54A5744AE1}"/>
                </a:ext>
              </a:extLst>
            </p:cNvPr>
            <p:cNvSpPr>
              <a:spLocks noChangeArrowheads="1"/>
            </p:cNvSpPr>
            <p:nvPr/>
          </p:nvSpPr>
          <p:spPr bwMode="auto">
            <a:xfrm>
              <a:off x="4927600" y="3136900"/>
              <a:ext cx="473075" cy="82550"/>
            </a:xfrm>
            <a:prstGeom prst="rect">
              <a:avLst/>
            </a:prstGeom>
            <a:solidFill>
              <a:srgbClr val="5845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80" name="iṣḷiďè">
              <a:extLst>
                <a:ext uri="{FF2B5EF4-FFF2-40B4-BE49-F238E27FC236}">
                  <a16:creationId xmlns:a16="http://schemas.microsoft.com/office/drawing/2014/main" id="{6FCF708F-CEE0-51DA-AF6F-DA18FC2B8ED0}"/>
                </a:ext>
              </a:extLst>
            </p:cNvPr>
            <p:cNvSpPr>
              <a:spLocks noChangeArrowheads="1"/>
            </p:cNvSpPr>
            <p:nvPr/>
          </p:nvSpPr>
          <p:spPr bwMode="auto">
            <a:xfrm>
              <a:off x="4927600" y="3136900"/>
              <a:ext cx="4730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81" name="išļîḑé">
              <a:extLst>
                <a:ext uri="{FF2B5EF4-FFF2-40B4-BE49-F238E27FC236}">
                  <a16:creationId xmlns:a16="http://schemas.microsoft.com/office/drawing/2014/main" id="{172D04A4-44A3-AA4B-E0C5-7A820BE53AC8}"/>
                </a:ext>
              </a:extLst>
            </p:cNvPr>
            <p:cNvSpPr>
              <a:spLocks noChangeArrowheads="1"/>
            </p:cNvSpPr>
            <p:nvPr/>
          </p:nvSpPr>
          <p:spPr bwMode="auto">
            <a:xfrm>
              <a:off x="5497513" y="3136900"/>
              <a:ext cx="1584325" cy="82550"/>
            </a:xfrm>
            <a:prstGeom prst="rect">
              <a:avLst/>
            </a:prstGeom>
            <a:solidFill>
              <a:srgbClr val="5A5A7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82" name="ïṩlíḓê">
              <a:extLst>
                <a:ext uri="{FF2B5EF4-FFF2-40B4-BE49-F238E27FC236}">
                  <a16:creationId xmlns:a16="http://schemas.microsoft.com/office/drawing/2014/main" id="{A0873DAE-E3EB-D869-6AD0-7D9242A133CF}"/>
                </a:ext>
              </a:extLst>
            </p:cNvPr>
            <p:cNvSpPr>
              <a:spLocks noChangeArrowheads="1"/>
            </p:cNvSpPr>
            <p:nvPr/>
          </p:nvSpPr>
          <p:spPr bwMode="auto">
            <a:xfrm>
              <a:off x="5497513" y="3136900"/>
              <a:ext cx="158432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83" name="íṩ1íḓê">
              <a:extLst>
                <a:ext uri="{FF2B5EF4-FFF2-40B4-BE49-F238E27FC236}">
                  <a16:creationId xmlns:a16="http://schemas.microsoft.com/office/drawing/2014/main" id="{ABA3BA99-E32C-3620-E929-20EDB58F7529}"/>
                </a:ext>
              </a:extLst>
            </p:cNvPr>
            <p:cNvSpPr/>
            <p:nvPr/>
          </p:nvSpPr>
          <p:spPr bwMode="auto">
            <a:xfrm>
              <a:off x="4483100" y="3914775"/>
              <a:ext cx="163513" cy="82550"/>
            </a:xfrm>
            <a:custGeom>
              <a:avLst/>
              <a:gdLst>
                <a:gd name="T0" fmla="*/ 163513 w 103"/>
                <a:gd name="T1" fmla="*/ 0 h 52"/>
                <a:gd name="T2" fmla="*/ 0 w 103"/>
                <a:gd name="T3" fmla="*/ 0 h 52"/>
                <a:gd name="T4" fmla="*/ 0 w 103"/>
                <a:gd name="T5" fmla="*/ 82550 h 52"/>
                <a:gd name="T6" fmla="*/ 119063 w 103"/>
                <a:gd name="T7" fmla="*/ 82550 h 52"/>
                <a:gd name="T8" fmla="*/ 163513 w 103"/>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 h="52">
                  <a:moveTo>
                    <a:pt x="103" y="0"/>
                  </a:moveTo>
                  <a:lnTo>
                    <a:pt x="0" y="0"/>
                  </a:lnTo>
                  <a:lnTo>
                    <a:pt x="0" y="52"/>
                  </a:lnTo>
                  <a:lnTo>
                    <a:pt x="75" y="52"/>
                  </a:lnTo>
                  <a:lnTo>
                    <a:pt x="103" y="0"/>
                  </a:lnTo>
                  <a:close/>
                </a:path>
              </a:pathLst>
            </a:custGeom>
            <a:solidFill>
              <a:srgbClr val="584568"/>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4" name="ïSḷídê">
              <a:extLst>
                <a:ext uri="{FF2B5EF4-FFF2-40B4-BE49-F238E27FC236}">
                  <a16:creationId xmlns:a16="http://schemas.microsoft.com/office/drawing/2014/main" id="{F4B7A0BE-C4DE-D326-430B-C693435EFFB9}"/>
                </a:ext>
              </a:extLst>
            </p:cNvPr>
            <p:cNvSpPr/>
            <p:nvPr/>
          </p:nvSpPr>
          <p:spPr bwMode="auto">
            <a:xfrm>
              <a:off x="4483100" y="3914775"/>
              <a:ext cx="163513" cy="82550"/>
            </a:xfrm>
            <a:custGeom>
              <a:avLst/>
              <a:gdLst>
                <a:gd name="T0" fmla="*/ 163513 w 103"/>
                <a:gd name="T1" fmla="*/ 0 h 52"/>
                <a:gd name="T2" fmla="*/ 0 w 103"/>
                <a:gd name="T3" fmla="*/ 0 h 52"/>
                <a:gd name="T4" fmla="*/ 0 w 103"/>
                <a:gd name="T5" fmla="*/ 82550 h 52"/>
                <a:gd name="T6" fmla="*/ 119063 w 103"/>
                <a:gd name="T7" fmla="*/ 82550 h 52"/>
                <a:gd name="T8" fmla="*/ 163513 w 103"/>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 h="52">
                  <a:moveTo>
                    <a:pt x="103" y="0"/>
                  </a:moveTo>
                  <a:lnTo>
                    <a:pt x="0" y="0"/>
                  </a:lnTo>
                  <a:lnTo>
                    <a:pt x="0" y="52"/>
                  </a:lnTo>
                  <a:lnTo>
                    <a:pt x="75" y="52"/>
                  </a:lnTo>
                  <a:lnTo>
                    <a:pt x="1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5" name="íṥļidé">
              <a:extLst>
                <a:ext uri="{FF2B5EF4-FFF2-40B4-BE49-F238E27FC236}">
                  <a16:creationId xmlns:a16="http://schemas.microsoft.com/office/drawing/2014/main" id="{D3E3EC13-FB43-658A-99A6-11FFC70C4DCF}"/>
                </a:ext>
              </a:extLst>
            </p:cNvPr>
            <p:cNvSpPr>
              <a:spLocks noChangeArrowheads="1"/>
            </p:cNvSpPr>
            <p:nvPr/>
          </p:nvSpPr>
          <p:spPr bwMode="auto">
            <a:xfrm>
              <a:off x="4056063" y="3914775"/>
              <a:ext cx="195263" cy="82550"/>
            </a:xfrm>
            <a:prstGeom prst="rect">
              <a:avLst/>
            </a:prstGeom>
            <a:solidFill>
              <a:srgbClr val="6261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86" name="íşlîḑé">
              <a:extLst>
                <a:ext uri="{FF2B5EF4-FFF2-40B4-BE49-F238E27FC236}">
                  <a16:creationId xmlns:a16="http://schemas.microsoft.com/office/drawing/2014/main" id="{6269385C-EAEF-BB9B-BC04-CF4AD39DD652}"/>
                </a:ext>
              </a:extLst>
            </p:cNvPr>
            <p:cNvSpPr>
              <a:spLocks noChangeArrowheads="1"/>
            </p:cNvSpPr>
            <p:nvPr/>
          </p:nvSpPr>
          <p:spPr bwMode="auto">
            <a:xfrm>
              <a:off x="4056063" y="3914775"/>
              <a:ext cx="195263"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87" name="î$ḻîḍê">
              <a:extLst>
                <a:ext uri="{FF2B5EF4-FFF2-40B4-BE49-F238E27FC236}">
                  <a16:creationId xmlns:a16="http://schemas.microsoft.com/office/drawing/2014/main" id="{C440434F-D81D-107E-F1C6-804738143331}"/>
                </a:ext>
              </a:extLst>
            </p:cNvPr>
            <p:cNvSpPr>
              <a:spLocks noChangeArrowheads="1"/>
            </p:cNvSpPr>
            <p:nvPr/>
          </p:nvSpPr>
          <p:spPr bwMode="auto">
            <a:xfrm>
              <a:off x="4056063" y="4067175"/>
              <a:ext cx="195263" cy="82550"/>
            </a:xfrm>
            <a:prstGeom prst="rect">
              <a:avLst/>
            </a:prstGeom>
            <a:solidFill>
              <a:srgbClr val="6261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88" name="ïṡľîḑé">
              <a:extLst>
                <a:ext uri="{FF2B5EF4-FFF2-40B4-BE49-F238E27FC236}">
                  <a16:creationId xmlns:a16="http://schemas.microsoft.com/office/drawing/2014/main" id="{26D42081-951C-6B75-A08F-29125875F53A}"/>
                </a:ext>
              </a:extLst>
            </p:cNvPr>
            <p:cNvSpPr>
              <a:spLocks noChangeArrowheads="1"/>
            </p:cNvSpPr>
            <p:nvPr/>
          </p:nvSpPr>
          <p:spPr bwMode="auto">
            <a:xfrm>
              <a:off x="4056063" y="4067175"/>
              <a:ext cx="195263"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89" name="îŝḻïḋê">
              <a:extLst>
                <a:ext uri="{FF2B5EF4-FFF2-40B4-BE49-F238E27FC236}">
                  <a16:creationId xmlns:a16="http://schemas.microsoft.com/office/drawing/2014/main" id="{331EF2E5-AF89-5082-78C2-7607BF3ACDDC}"/>
                </a:ext>
              </a:extLst>
            </p:cNvPr>
            <p:cNvSpPr>
              <a:spLocks noChangeArrowheads="1"/>
            </p:cNvSpPr>
            <p:nvPr/>
          </p:nvSpPr>
          <p:spPr bwMode="auto">
            <a:xfrm>
              <a:off x="4056063" y="4248150"/>
              <a:ext cx="195263" cy="82550"/>
            </a:xfrm>
            <a:prstGeom prst="rect">
              <a:avLst/>
            </a:prstGeom>
            <a:solidFill>
              <a:srgbClr val="6261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90" name="îṧḻïḋe">
              <a:extLst>
                <a:ext uri="{FF2B5EF4-FFF2-40B4-BE49-F238E27FC236}">
                  <a16:creationId xmlns:a16="http://schemas.microsoft.com/office/drawing/2014/main" id="{F5F0B95B-B3C0-4CA9-ECD5-FE83B652D661}"/>
                </a:ext>
              </a:extLst>
            </p:cNvPr>
            <p:cNvSpPr>
              <a:spLocks noChangeArrowheads="1"/>
            </p:cNvSpPr>
            <p:nvPr/>
          </p:nvSpPr>
          <p:spPr bwMode="auto">
            <a:xfrm>
              <a:off x="4056063" y="4248150"/>
              <a:ext cx="195263"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91" name="ïṧlîdê">
              <a:extLst>
                <a:ext uri="{FF2B5EF4-FFF2-40B4-BE49-F238E27FC236}">
                  <a16:creationId xmlns:a16="http://schemas.microsoft.com/office/drawing/2014/main" id="{CD5241D2-BF4B-EDEB-13A6-B3DE075AAA96}"/>
                </a:ext>
              </a:extLst>
            </p:cNvPr>
            <p:cNvSpPr/>
            <p:nvPr/>
          </p:nvSpPr>
          <p:spPr bwMode="auto">
            <a:xfrm>
              <a:off x="5202238" y="3914775"/>
              <a:ext cx="1435100" cy="82550"/>
            </a:xfrm>
            <a:custGeom>
              <a:avLst/>
              <a:gdLst>
                <a:gd name="T0" fmla="*/ 1435100 w 904"/>
                <a:gd name="T1" fmla="*/ 0 h 52"/>
                <a:gd name="T2" fmla="*/ 0 w 904"/>
                <a:gd name="T3" fmla="*/ 0 h 52"/>
                <a:gd name="T4" fmla="*/ 7938 w 904"/>
                <a:gd name="T5" fmla="*/ 82550 h 52"/>
                <a:gd name="T6" fmla="*/ 1435100 w 904"/>
                <a:gd name="T7" fmla="*/ 82550 h 52"/>
                <a:gd name="T8" fmla="*/ 1435100 w 904"/>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4" h="52">
                  <a:moveTo>
                    <a:pt x="904" y="0"/>
                  </a:moveTo>
                  <a:lnTo>
                    <a:pt x="0" y="0"/>
                  </a:lnTo>
                  <a:lnTo>
                    <a:pt x="5" y="52"/>
                  </a:lnTo>
                  <a:lnTo>
                    <a:pt x="904" y="52"/>
                  </a:lnTo>
                  <a:lnTo>
                    <a:pt x="904" y="0"/>
                  </a:lnTo>
                  <a:close/>
                </a:path>
              </a:pathLst>
            </a:custGeom>
            <a:solidFill>
              <a:srgbClr val="5A5A7C"/>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2" name="îšḷîḓé">
              <a:extLst>
                <a:ext uri="{FF2B5EF4-FFF2-40B4-BE49-F238E27FC236}">
                  <a16:creationId xmlns:a16="http://schemas.microsoft.com/office/drawing/2014/main" id="{BE201630-12BB-447F-0FD7-DF996FE2D6D1}"/>
                </a:ext>
              </a:extLst>
            </p:cNvPr>
            <p:cNvSpPr/>
            <p:nvPr/>
          </p:nvSpPr>
          <p:spPr bwMode="auto">
            <a:xfrm>
              <a:off x="5202238" y="3914775"/>
              <a:ext cx="1435100" cy="82550"/>
            </a:xfrm>
            <a:custGeom>
              <a:avLst/>
              <a:gdLst>
                <a:gd name="T0" fmla="*/ 1435100 w 904"/>
                <a:gd name="T1" fmla="*/ 0 h 52"/>
                <a:gd name="T2" fmla="*/ 0 w 904"/>
                <a:gd name="T3" fmla="*/ 0 h 52"/>
                <a:gd name="T4" fmla="*/ 7938 w 904"/>
                <a:gd name="T5" fmla="*/ 82550 h 52"/>
                <a:gd name="T6" fmla="*/ 1435100 w 904"/>
                <a:gd name="T7" fmla="*/ 82550 h 52"/>
                <a:gd name="T8" fmla="*/ 1435100 w 904"/>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4" h="52">
                  <a:moveTo>
                    <a:pt x="904" y="0"/>
                  </a:moveTo>
                  <a:lnTo>
                    <a:pt x="0" y="0"/>
                  </a:lnTo>
                  <a:lnTo>
                    <a:pt x="5" y="52"/>
                  </a:lnTo>
                  <a:lnTo>
                    <a:pt x="904" y="52"/>
                  </a:lnTo>
                  <a:lnTo>
                    <a:pt x="9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3" name="ïśļïḋé">
              <a:extLst>
                <a:ext uri="{FF2B5EF4-FFF2-40B4-BE49-F238E27FC236}">
                  <a16:creationId xmlns:a16="http://schemas.microsoft.com/office/drawing/2014/main" id="{7905B227-A607-4413-5ED9-E7B5794C451A}"/>
                </a:ext>
              </a:extLst>
            </p:cNvPr>
            <p:cNvSpPr/>
            <p:nvPr/>
          </p:nvSpPr>
          <p:spPr bwMode="auto">
            <a:xfrm>
              <a:off x="4681538" y="4067175"/>
              <a:ext cx="61913" cy="82550"/>
            </a:xfrm>
            <a:custGeom>
              <a:avLst/>
              <a:gdLst>
                <a:gd name="T0" fmla="*/ 61913 w 39"/>
                <a:gd name="T1" fmla="*/ 0 h 52"/>
                <a:gd name="T2" fmla="*/ 38100 w 39"/>
                <a:gd name="T3" fmla="*/ 0 h 52"/>
                <a:gd name="T4" fmla="*/ 0 w 39"/>
                <a:gd name="T5" fmla="*/ 82550 h 52"/>
                <a:gd name="T6" fmla="*/ 58738 w 39"/>
                <a:gd name="T7" fmla="*/ 82550 h 52"/>
                <a:gd name="T8" fmla="*/ 61913 w 39"/>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52">
                  <a:moveTo>
                    <a:pt x="39" y="0"/>
                  </a:moveTo>
                  <a:lnTo>
                    <a:pt x="24" y="0"/>
                  </a:lnTo>
                  <a:lnTo>
                    <a:pt x="0" y="52"/>
                  </a:lnTo>
                  <a:lnTo>
                    <a:pt x="37" y="52"/>
                  </a:lnTo>
                  <a:lnTo>
                    <a:pt x="39" y="0"/>
                  </a:lnTo>
                  <a:close/>
                </a:path>
              </a:pathLst>
            </a:custGeom>
            <a:solidFill>
              <a:srgbClr val="584568"/>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4" name="íŝḻiḓè">
              <a:extLst>
                <a:ext uri="{FF2B5EF4-FFF2-40B4-BE49-F238E27FC236}">
                  <a16:creationId xmlns:a16="http://schemas.microsoft.com/office/drawing/2014/main" id="{4479AD92-F152-02E7-8EB3-0A9718B5C5ED}"/>
                </a:ext>
              </a:extLst>
            </p:cNvPr>
            <p:cNvSpPr/>
            <p:nvPr/>
          </p:nvSpPr>
          <p:spPr bwMode="auto">
            <a:xfrm>
              <a:off x="4681538" y="4067175"/>
              <a:ext cx="61913" cy="82550"/>
            </a:xfrm>
            <a:custGeom>
              <a:avLst/>
              <a:gdLst>
                <a:gd name="T0" fmla="*/ 61913 w 39"/>
                <a:gd name="T1" fmla="*/ 0 h 52"/>
                <a:gd name="T2" fmla="*/ 38100 w 39"/>
                <a:gd name="T3" fmla="*/ 0 h 52"/>
                <a:gd name="T4" fmla="*/ 0 w 39"/>
                <a:gd name="T5" fmla="*/ 82550 h 52"/>
                <a:gd name="T6" fmla="*/ 58738 w 39"/>
                <a:gd name="T7" fmla="*/ 82550 h 52"/>
                <a:gd name="T8" fmla="*/ 61913 w 39"/>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52">
                  <a:moveTo>
                    <a:pt x="39" y="0"/>
                  </a:moveTo>
                  <a:lnTo>
                    <a:pt x="24" y="0"/>
                  </a:lnTo>
                  <a:lnTo>
                    <a:pt x="0" y="52"/>
                  </a:lnTo>
                  <a:lnTo>
                    <a:pt x="37" y="52"/>
                  </a:lnTo>
                  <a:lnTo>
                    <a:pt x="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5" name="ïṩļíďê">
              <a:extLst>
                <a:ext uri="{FF2B5EF4-FFF2-40B4-BE49-F238E27FC236}">
                  <a16:creationId xmlns:a16="http://schemas.microsoft.com/office/drawing/2014/main" id="{83D32BB7-42C2-4DDE-952B-2DF780E9F285}"/>
                </a:ext>
              </a:extLst>
            </p:cNvPr>
            <p:cNvSpPr>
              <a:spLocks noChangeArrowheads="1"/>
            </p:cNvSpPr>
            <p:nvPr/>
          </p:nvSpPr>
          <p:spPr bwMode="auto">
            <a:xfrm>
              <a:off x="5219700" y="4067175"/>
              <a:ext cx="1584325" cy="82550"/>
            </a:xfrm>
            <a:prstGeom prst="rect">
              <a:avLst/>
            </a:prstGeom>
            <a:solidFill>
              <a:srgbClr val="5A5A7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96" name="îšḻïḓé">
              <a:extLst>
                <a:ext uri="{FF2B5EF4-FFF2-40B4-BE49-F238E27FC236}">
                  <a16:creationId xmlns:a16="http://schemas.microsoft.com/office/drawing/2014/main" id="{4D3E06CB-745C-51EE-6027-5DA64FA130AC}"/>
                </a:ext>
              </a:extLst>
            </p:cNvPr>
            <p:cNvSpPr>
              <a:spLocks noChangeArrowheads="1"/>
            </p:cNvSpPr>
            <p:nvPr/>
          </p:nvSpPr>
          <p:spPr bwMode="auto">
            <a:xfrm>
              <a:off x="5219700" y="4067175"/>
              <a:ext cx="158432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97" name="îṩlîďé">
              <a:extLst>
                <a:ext uri="{FF2B5EF4-FFF2-40B4-BE49-F238E27FC236}">
                  <a16:creationId xmlns:a16="http://schemas.microsoft.com/office/drawing/2014/main" id="{34E2452C-BC55-F203-94CD-1DD37B9A895E}"/>
                </a:ext>
              </a:extLst>
            </p:cNvPr>
            <p:cNvSpPr/>
            <p:nvPr/>
          </p:nvSpPr>
          <p:spPr bwMode="auto">
            <a:xfrm>
              <a:off x="5219700" y="4248150"/>
              <a:ext cx="180975" cy="82550"/>
            </a:xfrm>
            <a:custGeom>
              <a:avLst/>
              <a:gdLst>
                <a:gd name="T0" fmla="*/ 180975 w 114"/>
                <a:gd name="T1" fmla="*/ 0 h 52"/>
                <a:gd name="T2" fmla="*/ 0 w 114"/>
                <a:gd name="T3" fmla="*/ 0 h 52"/>
                <a:gd name="T4" fmla="*/ 6350 w 114"/>
                <a:gd name="T5" fmla="*/ 82550 h 52"/>
                <a:gd name="T6" fmla="*/ 180975 w 114"/>
                <a:gd name="T7" fmla="*/ 82550 h 52"/>
                <a:gd name="T8" fmla="*/ 180975 w 114"/>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52">
                  <a:moveTo>
                    <a:pt x="114" y="0"/>
                  </a:moveTo>
                  <a:lnTo>
                    <a:pt x="0" y="0"/>
                  </a:lnTo>
                  <a:lnTo>
                    <a:pt x="4" y="52"/>
                  </a:lnTo>
                  <a:lnTo>
                    <a:pt x="114" y="52"/>
                  </a:lnTo>
                  <a:lnTo>
                    <a:pt x="114" y="0"/>
                  </a:lnTo>
                  <a:close/>
                </a:path>
              </a:pathLst>
            </a:custGeom>
            <a:solidFill>
              <a:srgbClr val="584568"/>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8" name="îşḻíďe">
              <a:extLst>
                <a:ext uri="{FF2B5EF4-FFF2-40B4-BE49-F238E27FC236}">
                  <a16:creationId xmlns:a16="http://schemas.microsoft.com/office/drawing/2014/main" id="{6BB7E501-7A53-6DB4-7DA9-3017ED924AF3}"/>
                </a:ext>
              </a:extLst>
            </p:cNvPr>
            <p:cNvSpPr/>
            <p:nvPr/>
          </p:nvSpPr>
          <p:spPr bwMode="auto">
            <a:xfrm>
              <a:off x="5219700" y="4248150"/>
              <a:ext cx="180975" cy="82550"/>
            </a:xfrm>
            <a:custGeom>
              <a:avLst/>
              <a:gdLst>
                <a:gd name="T0" fmla="*/ 180975 w 114"/>
                <a:gd name="T1" fmla="*/ 0 h 52"/>
                <a:gd name="T2" fmla="*/ 0 w 114"/>
                <a:gd name="T3" fmla="*/ 0 h 52"/>
                <a:gd name="T4" fmla="*/ 6350 w 114"/>
                <a:gd name="T5" fmla="*/ 82550 h 52"/>
                <a:gd name="T6" fmla="*/ 180975 w 114"/>
                <a:gd name="T7" fmla="*/ 82550 h 52"/>
                <a:gd name="T8" fmla="*/ 180975 w 114"/>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52">
                  <a:moveTo>
                    <a:pt x="114" y="0"/>
                  </a:moveTo>
                  <a:lnTo>
                    <a:pt x="0" y="0"/>
                  </a:lnTo>
                  <a:lnTo>
                    <a:pt x="4" y="52"/>
                  </a:lnTo>
                  <a:lnTo>
                    <a:pt x="114" y="52"/>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9" name="íŝľiḍé">
              <a:extLst>
                <a:ext uri="{FF2B5EF4-FFF2-40B4-BE49-F238E27FC236}">
                  <a16:creationId xmlns:a16="http://schemas.microsoft.com/office/drawing/2014/main" id="{EE103F2E-613F-E14B-FA0A-A8259CE7F74E}"/>
                </a:ext>
              </a:extLst>
            </p:cNvPr>
            <p:cNvSpPr>
              <a:spLocks noChangeArrowheads="1"/>
            </p:cNvSpPr>
            <p:nvPr/>
          </p:nvSpPr>
          <p:spPr bwMode="auto">
            <a:xfrm>
              <a:off x="5497513" y="4248150"/>
              <a:ext cx="1584325" cy="82550"/>
            </a:xfrm>
            <a:prstGeom prst="rect">
              <a:avLst/>
            </a:prstGeom>
            <a:solidFill>
              <a:srgbClr val="5A5A7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00" name="iş1ïḓé">
              <a:extLst>
                <a:ext uri="{FF2B5EF4-FFF2-40B4-BE49-F238E27FC236}">
                  <a16:creationId xmlns:a16="http://schemas.microsoft.com/office/drawing/2014/main" id="{A3EED6E6-014E-82DA-34B7-4947DFC343EC}"/>
                </a:ext>
              </a:extLst>
            </p:cNvPr>
            <p:cNvSpPr>
              <a:spLocks noChangeArrowheads="1"/>
            </p:cNvSpPr>
            <p:nvPr/>
          </p:nvSpPr>
          <p:spPr bwMode="auto">
            <a:xfrm>
              <a:off x="5497513" y="4248150"/>
              <a:ext cx="158432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01" name="iṡḻïďê">
              <a:extLst>
                <a:ext uri="{FF2B5EF4-FFF2-40B4-BE49-F238E27FC236}">
                  <a16:creationId xmlns:a16="http://schemas.microsoft.com/office/drawing/2014/main" id="{7A5F9B26-7050-6B3E-15DA-95B7E4AACA86}"/>
                </a:ext>
              </a:extLst>
            </p:cNvPr>
            <p:cNvSpPr>
              <a:spLocks noChangeArrowheads="1"/>
            </p:cNvSpPr>
            <p:nvPr/>
          </p:nvSpPr>
          <p:spPr bwMode="auto">
            <a:xfrm>
              <a:off x="5205413" y="3317875"/>
              <a:ext cx="473075" cy="82550"/>
            </a:xfrm>
            <a:prstGeom prst="rect">
              <a:avLst/>
            </a:prstGeom>
            <a:solidFill>
              <a:srgbClr val="5845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02" name="îsļïḋê">
              <a:extLst>
                <a:ext uri="{FF2B5EF4-FFF2-40B4-BE49-F238E27FC236}">
                  <a16:creationId xmlns:a16="http://schemas.microsoft.com/office/drawing/2014/main" id="{9B679ABA-313A-9958-5CED-E3F9369465B2}"/>
                </a:ext>
              </a:extLst>
            </p:cNvPr>
            <p:cNvSpPr>
              <a:spLocks noChangeArrowheads="1"/>
            </p:cNvSpPr>
            <p:nvPr/>
          </p:nvSpPr>
          <p:spPr bwMode="auto">
            <a:xfrm>
              <a:off x="5205413" y="3317875"/>
              <a:ext cx="4730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03" name="íšḻíḋé">
              <a:extLst>
                <a:ext uri="{FF2B5EF4-FFF2-40B4-BE49-F238E27FC236}">
                  <a16:creationId xmlns:a16="http://schemas.microsoft.com/office/drawing/2014/main" id="{A91E1A4F-1FCB-13EB-22EE-959A9ECCC6AD}"/>
                </a:ext>
              </a:extLst>
            </p:cNvPr>
            <p:cNvSpPr>
              <a:spLocks noChangeArrowheads="1"/>
            </p:cNvSpPr>
            <p:nvPr/>
          </p:nvSpPr>
          <p:spPr bwMode="auto">
            <a:xfrm>
              <a:off x="5775325" y="3317875"/>
              <a:ext cx="2417763" cy="82550"/>
            </a:xfrm>
            <a:prstGeom prst="rect">
              <a:avLst/>
            </a:prstGeom>
            <a:solidFill>
              <a:srgbClr val="5A5A7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04" name="îṥļîde">
              <a:extLst>
                <a:ext uri="{FF2B5EF4-FFF2-40B4-BE49-F238E27FC236}">
                  <a16:creationId xmlns:a16="http://schemas.microsoft.com/office/drawing/2014/main" id="{EC31E758-2A31-2B50-9D63-62DF9D2E6DB9}"/>
                </a:ext>
              </a:extLst>
            </p:cNvPr>
            <p:cNvSpPr>
              <a:spLocks noChangeArrowheads="1"/>
            </p:cNvSpPr>
            <p:nvPr/>
          </p:nvSpPr>
          <p:spPr bwMode="auto">
            <a:xfrm>
              <a:off x="5775325" y="3317875"/>
              <a:ext cx="2417763"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05" name="íṩľíḑê">
              <a:extLst>
                <a:ext uri="{FF2B5EF4-FFF2-40B4-BE49-F238E27FC236}">
                  <a16:creationId xmlns:a16="http://schemas.microsoft.com/office/drawing/2014/main" id="{C0D8F804-9890-3E63-F4E1-F0D92CFA6602}"/>
                </a:ext>
              </a:extLst>
            </p:cNvPr>
            <p:cNvSpPr>
              <a:spLocks noChangeArrowheads="1"/>
            </p:cNvSpPr>
            <p:nvPr/>
          </p:nvSpPr>
          <p:spPr bwMode="auto">
            <a:xfrm>
              <a:off x="4927600" y="3497263"/>
              <a:ext cx="473075" cy="84138"/>
            </a:xfrm>
            <a:prstGeom prst="rect">
              <a:avLst/>
            </a:prstGeom>
            <a:solidFill>
              <a:srgbClr val="5845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06" name="îŝḷîḋè">
              <a:extLst>
                <a:ext uri="{FF2B5EF4-FFF2-40B4-BE49-F238E27FC236}">
                  <a16:creationId xmlns:a16="http://schemas.microsoft.com/office/drawing/2014/main" id="{79A8390B-298E-C87E-E766-57D44F1EA107}"/>
                </a:ext>
              </a:extLst>
            </p:cNvPr>
            <p:cNvSpPr>
              <a:spLocks noChangeArrowheads="1"/>
            </p:cNvSpPr>
            <p:nvPr/>
          </p:nvSpPr>
          <p:spPr bwMode="auto">
            <a:xfrm>
              <a:off x="4927600" y="3497263"/>
              <a:ext cx="473075"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07" name="ïŝ1iḑê">
              <a:extLst>
                <a:ext uri="{FF2B5EF4-FFF2-40B4-BE49-F238E27FC236}">
                  <a16:creationId xmlns:a16="http://schemas.microsoft.com/office/drawing/2014/main" id="{E12A94D4-4D67-29A5-FF4D-93FF5C6DE179}"/>
                </a:ext>
              </a:extLst>
            </p:cNvPr>
            <p:cNvSpPr>
              <a:spLocks noChangeArrowheads="1"/>
            </p:cNvSpPr>
            <p:nvPr/>
          </p:nvSpPr>
          <p:spPr bwMode="auto">
            <a:xfrm>
              <a:off x="5497513" y="3497263"/>
              <a:ext cx="1584325" cy="84138"/>
            </a:xfrm>
            <a:prstGeom prst="rect">
              <a:avLst/>
            </a:prstGeom>
            <a:solidFill>
              <a:srgbClr val="5A5A7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08" name="íṩľîḓé">
              <a:extLst>
                <a:ext uri="{FF2B5EF4-FFF2-40B4-BE49-F238E27FC236}">
                  <a16:creationId xmlns:a16="http://schemas.microsoft.com/office/drawing/2014/main" id="{7BBC3D2C-32F4-1428-CC83-A161C2DAED79}"/>
                </a:ext>
              </a:extLst>
            </p:cNvPr>
            <p:cNvSpPr>
              <a:spLocks noChangeArrowheads="1"/>
            </p:cNvSpPr>
            <p:nvPr/>
          </p:nvSpPr>
          <p:spPr bwMode="auto">
            <a:xfrm>
              <a:off x="5497513" y="3497263"/>
              <a:ext cx="1584325"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09" name="îšļíḋe">
              <a:extLst>
                <a:ext uri="{FF2B5EF4-FFF2-40B4-BE49-F238E27FC236}">
                  <a16:creationId xmlns:a16="http://schemas.microsoft.com/office/drawing/2014/main" id="{222501B9-BFF5-EB5D-ED4B-DDA73B2C3A19}"/>
                </a:ext>
              </a:extLst>
            </p:cNvPr>
            <p:cNvSpPr/>
            <p:nvPr/>
          </p:nvSpPr>
          <p:spPr bwMode="auto">
            <a:xfrm>
              <a:off x="4649788" y="3678238"/>
              <a:ext cx="473075" cy="84138"/>
            </a:xfrm>
            <a:custGeom>
              <a:avLst/>
              <a:gdLst>
                <a:gd name="T0" fmla="*/ 473075 w 136"/>
                <a:gd name="T1" fmla="*/ 0 h 24"/>
                <a:gd name="T2" fmla="*/ 0 w 136"/>
                <a:gd name="T3" fmla="*/ 0 h 24"/>
                <a:gd name="T4" fmla="*/ 0 w 136"/>
                <a:gd name="T5" fmla="*/ 84138 h 24"/>
                <a:gd name="T6" fmla="*/ 76527 w 136"/>
                <a:gd name="T7" fmla="*/ 84138 h 24"/>
                <a:gd name="T8" fmla="*/ 160011 w 136"/>
                <a:gd name="T9" fmla="*/ 45575 h 24"/>
                <a:gd name="T10" fmla="*/ 288715 w 136"/>
                <a:gd name="T11" fmla="*/ 17529 h 24"/>
                <a:gd name="T12" fmla="*/ 473075 w 136"/>
                <a:gd name="T13" fmla="*/ 24540 h 24"/>
                <a:gd name="T14" fmla="*/ 473075 w 136"/>
                <a:gd name="T15" fmla="*/ 0 h 2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6" h="24">
                  <a:moveTo>
                    <a:pt x="136" y="0"/>
                  </a:moveTo>
                  <a:cubicBezTo>
                    <a:pt x="0" y="0"/>
                    <a:pt x="0" y="0"/>
                    <a:pt x="0" y="0"/>
                  </a:cubicBezTo>
                  <a:cubicBezTo>
                    <a:pt x="0" y="24"/>
                    <a:pt x="0" y="24"/>
                    <a:pt x="0" y="24"/>
                  </a:cubicBezTo>
                  <a:cubicBezTo>
                    <a:pt x="22" y="24"/>
                    <a:pt x="22" y="24"/>
                    <a:pt x="22" y="24"/>
                  </a:cubicBezTo>
                  <a:cubicBezTo>
                    <a:pt x="28" y="17"/>
                    <a:pt x="37" y="17"/>
                    <a:pt x="46" y="13"/>
                  </a:cubicBezTo>
                  <a:cubicBezTo>
                    <a:pt x="59" y="9"/>
                    <a:pt x="74" y="5"/>
                    <a:pt x="83" y="5"/>
                  </a:cubicBezTo>
                  <a:cubicBezTo>
                    <a:pt x="93" y="5"/>
                    <a:pt x="118" y="6"/>
                    <a:pt x="136" y="7"/>
                  </a:cubicBezTo>
                  <a:cubicBezTo>
                    <a:pt x="136" y="0"/>
                    <a:pt x="136" y="0"/>
                    <a:pt x="136" y="0"/>
                  </a:cubicBezTo>
                </a:path>
              </a:pathLst>
            </a:custGeom>
            <a:solidFill>
              <a:srgbClr val="584568"/>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0" name="iṥlîḑè">
              <a:extLst>
                <a:ext uri="{FF2B5EF4-FFF2-40B4-BE49-F238E27FC236}">
                  <a16:creationId xmlns:a16="http://schemas.microsoft.com/office/drawing/2014/main" id="{081BDBC6-91BF-B010-B7FD-74631196FE3C}"/>
                </a:ext>
              </a:extLst>
            </p:cNvPr>
            <p:cNvSpPr>
              <a:spLocks noChangeArrowheads="1"/>
            </p:cNvSpPr>
            <p:nvPr/>
          </p:nvSpPr>
          <p:spPr bwMode="auto">
            <a:xfrm>
              <a:off x="5219700" y="3678238"/>
              <a:ext cx="1584325" cy="84138"/>
            </a:xfrm>
            <a:prstGeom prst="rect">
              <a:avLst/>
            </a:prstGeom>
            <a:solidFill>
              <a:srgbClr val="5A5A7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11" name="îśľîḋé">
              <a:extLst>
                <a:ext uri="{FF2B5EF4-FFF2-40B4-BE49-F238E27FC236}">
                  <a16:creationId xmlns:a16="http://schemas.microsoft.com/office/drawing/2014/main" id="{AB0BB0BA-F135-D551-CAE7-20B835BBA183}"/>
                </a:ext>
              </a:extLst>
            </p:cNvPr>
            <p:cNvSpPr>
              <a:spLocks noChangeArrowheads="1"/>
            </p:cNvSpPr>
            <p:nvPr/>
          </p:nvSpPr>
          <p:spPr bwMode="auto">
            <a:xfrm>
              <a:off x="5219700" y="3678238"/>
              <a:ext cx="1584325"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12" name="iṧļíḍé">
              <a:extLst>
                <a:ext uri="{FF2B5EF4-FFF2-40B4-BE49-F238E27FC236}">
                  <a16:creationId xmlns:a16="http://schemas.microsoft.com/office/drawing/2014/main" id="{45032B1E-4DB2-6F06-FC9F-B6782A6B5EEB}"/>
                </a:ext>
              </a:extLst>
            </p:cNvPr>
            <p:cNvSpPr>
              <a:spLocks noChangeArrowheads="1"/>
            </p:cNvSpPr>
            <p:nvPr/>
          </p:nvSpPr>
          <p:spPr bwMode="auto">
            <a:xfrm>
              <a:off x="4532313" y="4684713"/>
              <a:ext cx="184150" cy="195263"/>
            </a:xfrm>
            <a:prstGeom prst="rect">
              <a:avLst/>
            </a:prstGeom>
            <a:solidFill>
              <a:srgbClr val="D5D7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13" name="îṥḻïḋé">
              <a:extLst>
                <a:ext uri="{FF2B5EF4-FFF2-40B4-BE49-F238E27FC236}">
                  <a16:creationId xmlns:a16="http://schemas.microsoft.com/office/drawing/2014/main" id="{C4225368-B37A-630C-D14E-8B9F4CF5367F}"/>
                </a:ext>
              </a:extLst>
            </p:cNvPr>
            <p:cNvSpPr>
              <a:spLocks noChangeArrowheads="1"/>
            </p:cNvSpPr>
            <p:nvPr/>
          </p:nvSpPr>
          <p:spPr bwMode="auto">
            <a:xfrm>
              <a:off x="4532313" y="4684713"/>
              <a:ext cx="18415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14" name="ïŝḷïḑê">
              <a:extLst>
                <a:ext uri="{FF2B5EF4-FFF2-40B4-BE49-F238E27FC236}">
                  <a16:creationId xmlns:a16="http://schemas.microsoft.com/office/drawing/2014/main" id="{AB3D9D31-4E6D-56FE-B6A7-A7D4819CD1A6}"/>
                </a:ext>
              </a:extLst>
            </p:cNvPr>
            <p:cNvSpPr>
              <a:spLocks noChangeArrowheads="1"/>
            </p:cNvSpPr>
            <p:nvPr/>
          </p:nvSpPr>
          <p:spPr bwMode="auto">
            <a:xfrm>
              <a:off x="4532313" y="4675188"/>
              <a:ext cx="184150" cy="9525"/>
            </a:xfrm>
            <a:prstGeom prst="rect">
              <a:avLst/>
            </a:prstGeom>
            <a:solidFill>
              <a:srgbClr val="6570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15" name="iśľîḍé">
              <a:extLst>
                <a:ext uri="{FF2B5EF4-FFF2-40B4-BE49-F238E27FC236}">
                  <a16:creationId xmlns:a16="http://schemas.microsoft.com/office/drawing/2014/main" id="{A15DF134-4A18-D78F-BFBC-5CFEF2AA1C7A}"/>
                </a:ext>
              </a:extLst>
            </p:cNvPr>
            <p:cNvSpPr>
              <a:spLocks noChangeArrowheads="1"/>
            </p:cNvSpPr>
            <p:nvPr/>
          </p:nvSpPr>
          <p:spPr bwMode="auto">
            <a:xfrm>
              <a:off x="4532313" y="4675188"/>
              <a:ext cx="18415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16" name="is1îḍè">
              <a:extLst>
                <a:ext uri="{FF2B5EF4-FFF2-40B4-BE49-F238E27FC236}">
                  <a16:creationId xmlns:a16="http://schemas.microsoft.com/office/drawing/2014/main" id="{9D02E905-1D76-7101-7097-7176E3CA99F4}"/>
                </a:ext>
              </a:extLst>
            </p:cNvPr>
            <p:cNvSpPr>
              <a:spLocks noChangeArrowheads="1"/>
            </p:cNvSpPr>
            <p:nvPr/>
          </p:nvSpPr>
          <p:spPr bwMode="auto">
            <a:xfrm>
              <a:off x="4889500" y="4684713"/>
              <a:ext cx="184150" cy="195263"/>
            </a:xfrm>
            <a:prstGeom prst="rect">
              <a:avLst/>
            </a:prstGeom>
            <a:solidFill>
              <a:srgbClr val="D5D7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17" name="íŝlïḑe">
              <a:extLst>
                <a:ext uri="{FF2B5EF4-FFF2-40B4-BE49-F238E27FC236}">
                  <a16:creationId xmlns:a16="http://schemas.microsoft.com/office/drawing/2014/main" id="{83E5F31A-2A2B-6BFC-DA6C-604E895D3B3F}"/>
                </a:ext>
              </a:extLst>
            </p:cNvPr>
            <p:cNvSpPr>
              <a:spLocks noChangeArrowheads="1"/>
            </p:cNvSpPr>
            <p:nvPr/>
          </p:nvSpPr>
          <p:spPr bwMode="auto">
            <a:xfrm>
              <a:off x="4889500" y="4684713"/>
              <a:ext cx="18415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18" name="iṡľiḑê">
              <a:extLst>
                <a:ext uri="{FF2B5EF4-FFF2-40B4-BE49-F238E27FC236}">
                  <a16:creationId xmlns:a16="http://schemas.microsoft.com/office/drawing/2014/main" id="{70F106C0-0A48-6136-C381-26335F1EA664}"/>
                </a:ext>
              </a:extLst>
            </p:cNvPr>
            <p:cNvSpPr>
              <a:spLocks noChangeArrowheads="1"/>
            </p:cNvSpPr>
            <p:nvPr/>
          </p:nvSpPr>
          <p:spPr bwMode="auto">
            <a:xfrm>
              <a:off x="4889500" y="4675188"/>
              <a:ext cx="184150" cy="9525"/>
            </a:xfrm>
            <a:prstGeom prst="rect">
              <a:avLst/>
            </a:prstGeom>
            <a:solidFill>
              <a:srgbClr val="6570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19" name="iṡľîďê">
              <a:extLst>
                <a:ext uri="{FF2B5EF4-FFF2-40B4-BE49-F238E27FC236}">
                  <a16:creationId xmlns:a16="http://schemas.microsoft.com/office/drawing/2014/main" id="{1624B176-B7DD-90B5-036D-F7AAAD3385C5}"/>
                </a:ext>
              </a:extLst>
            </p:cNvPr>
            <p:cNvSpPr>
              <a:spLocks noChangeArrowheads="1"/>
            </p:cNvSpPr>
            <p:nvPr/>
          </p:nvSpPr>
          <p:spPr bwMode="auto">
            <a:xfrm>
              <a:off x="4889500" y="4675188"/>
              <a:ext cx="18415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20" name="ïṧļîḑê">
              <a:extLst>
                <a:ext uri="{FF2B5EF4-FFF2-40B4-BE49-F238E27FC236}">
                  <a16:creationId xmlns:a16="http://schemas.microsoft.com/office/drawing/2014/main" id="{2337AE57-022B-3D51-57D8-AFE617B833C8}"/>
                </a:ext>
              </a:extLst>
            </p:cNvPr>
            <p:cNvSpPr>
              <a:spLocks noChangeArrowheads="1"/>
            </p:cNvSpPr>
            <p:nvPr/>
          </p:nvSpPr>
          <p:spPr bwMode="auto">
            <a:xfrm>
              <a:off x="7645400" y="4684713"/>
              <a:ext cx="184150" cy="195263"/>
            </a:xfrm>
            <a:prstGeom prst="rect">
              <a:avLst/>
            </a:prstGeom>
            <a:solidFill>
              <a:srgbClr val="D5D7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21" name="íṡľïdè">
              <a:extLst>
                <a:ext uri="{FF2B5EF4-FFF2-40B4-BE49-F238E27FC236}">
                  <a16:creationId xmlns:a16="http://schemas.microsoft.com/office/drawing/2014/main" id="{102ECDDB-8038-5664-B193-BE7CCFE8C1DE}"/>
                </a:ext>
              </a:extLst>
            </p:cNvPr>
            <p:cNvSpPr>
              <a:spLocks noChangeArrowheads="1"/>
            </p:cNvSpPr>
            <p:nvPr/>
          </p:nvSpPr>
          <p:spPr bwMode="auto">
            <a:xfrm>
              <a:off x="7645400" y="4684713"/>
              <a:ext cx="18415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22" name="ís1îḍè">
              <a:extLst>
                <a:ext uri="{FF2B5EF4-FFF2-40B4-BE49-F238E27FC236}">
                  <a16:creationId xmlns:a16="http://schemas.microsoft.com/office/drawing/2014/main" id="{D4513290-6302-A267-B78C-17196ABF7F43}"/>
                </a:ext>
              </a:extLst>
            </p:cNvPr>
            <p:cNvSpPr>
              <a:spLocks noChangeArrowheads="1"/>
            </p:cNvSpPr>
            <p:nvPr/>
          </p:nvSpPr>
          <p:spPr bwMode="auto">
            <a:xfrm>
              <a:off x="7645400" y="4675188"/>
              <a:ext cx="184150" cy="9525"/>
            </a:xfrm>
            <a:prstGeom prst="rect">
              <a:avLst/>
            </a:prstGeom>
            <a:solidFill>
              <a:srgbClr val="6570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23" name="íSlîḓè">
              <a:extLst>
                <a:ext uri="{FF2B5EF4-FFF2-40B4-BE49-F238E27FC236}">
                  <a16:creationId xmlns:a16="http://schemas.microsoft.com/office/drawing/2014/main" id="{5877D7B9-AA1B-A1D0-A3F7-58E473DF77C9}"/>
                </a:ext>
              </a:extLst>
            </p:cNvPr>
            <p:cNvSpPr>
              <a:spLocks noChangeArrowheads="1"/>
            </p:cNvSpPr>
            <p:nvPr/>
          </p:nvSpPr>
          <p:spPr bwMode="auto">
            <a:xfrm>
              <a:off x="7645400" y="4675188"/>
              <a:ext cx="18415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24" name="ísḷîḍe">
              <a:extLst>
                <a:ext uri="{FF2B5EF4-FFF2-40B4-BE49-F238E27FC236}">
                  <a16:creationId xmlns:a16="http://schemas.microsoft.com/office/drawing/2014/main" id="{32FA4004-5A58-6156-BD56-CBB5C06D80F9}"/>
                </a:ext>
              </a:extLst>
            </p:cNvPr>
            <p:cNvSpPr>
              <a:spLocks noChangeArrowheads="1"/>
            </p:cNvSpPr>
            <p:nvPr/>
          </p:nvSpPr>
          <p:spPr bwMode="auto">
            <a:xfrm>
              <a:off x="7964488" y="4684713"/>
              <a:ext cx="184150" cy="195263"/>
            </a:xfrm>
            <a:prstGeom prst="rect">
              <a:avLst/>
            </a:prstGeom>
            <a:solidFill>
              <a:srgbClr val="D5D7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25" name="íṥlíḓé">
              <a:extLst>
                <a:ext uri="{FF2B5EF4-FFF2-40B4-BE49-F238E27FC236}">
                  <a16:creationId xmlns:a16="http://schemas.microsoft.com/office/drawing/2014/main" id="{B12042D8-816B-D062-9085-27A1054FFE7B}"/>
                </a:ext>
              </a:extLst>
            </p:cNvPr>
            <p:cNvSpPr>
              <a:spLocks noChangeArrowheads="1"/>
            </p:cNvSpPr>
            <p:nvPr/>
          </p:nvSpPr>
          <p:spPr bwMode="auto">
            <a:xfrm>
              <a:off x="7964488" y="4684713"/>
              <a:ext cx="18415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26" name="îṥlíḑe">
              <a:extLst>
                <a:ext uri="{FF2B5EF4-FFF2-40B4-BE49-F238E27FC236}">
                  <a16:creationId xmlns:a16="http://schemas.microsoft.com/office/drawing/2014/main" id="{E392AFFD-7A07-6DC5-89B2-384A71D328EA}"/>
                </a:ext>
              </a:extLst>
            </p:cNvPr>
            <p:cNvSpPr>
              <a:spLocks noChangeArrowheads="1"/>
            </p:cNvSpPr>
            <p:nvPr/>
          </p:nvSpPr>
          <p:spPr bwMode="auto">
            <a:xfrm>
              <a:off x="7964488" y="4675188"/>
              <a:ext cx="184150" cy="9525"/>
            </a:xfrm>
            <a:prstGeom prst="rect">
              <a:avLst/>
            </a:prstGeom>
            <a:solidFill>
              <a:srgbClr val="6570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27" name="îśliḑè">
              <a:extLst>
                <a:ext uri="{FF2B5EF4-FFF2-40B4-BE49-F238E27FC236}">
                  <a16:creationId xmlns:a16="http://schemas.microsoft.com/office/drawing/2014/main" id="{BCA829D6-75A5-ACE0-F7EA-05CE20C45FC7}"/>
                </a:ext>
              </a:extLst>
            </p:cNvPr>
            <p:cNvSpPr>
              <a:spLocks noChangeArrowheads="1"/>
            </p:cNvSpPr>
            <p:nvPr/>
          </p:nvSpPr>
          <p:spPr bwMode="auto">
            <a:xfrm>
              <a:off x="7964488" y="4675188"/>
              <a:ext cx="18415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28" name="îŝḻïḍê">
              <a:extLst>
                <a:ext uri="{FF2B5EF4-FFF2-40B4-BE49-F238E27FC236}">
                  <a16:creationId xmlns:a16="http://schemas.microsoft.com/office/drawing/2014/main" id="{E43C3DBD-C63D-98F4-BEB9-9573E3E54D7D}"/>
                </a:ext>
              </a:extLst>
            </p:cNvPr>
            <p:cNvSpPr/>
            <p:nvPr/>
          </p:nvSpPr>
          <p:spPr bwMode="auto">
            <a:xfrm>
              <a:off x="4768850" y="5465763"/>
              <a:ext cx="100013" cy="444500"/>
            </a:xfrm>
            <a:custGeom>
              <a:avLst/>
              <a:gdLst>
                <a:gd name="T0" fmla="*/ 37936 w 29"/>
                <a:gd name="T1" fmla="*/ 20836 h 128"/>
                <a:gd name="T2" fmla="*/ 37936 w 29"/>
                <a:gd name="T3" fmla="*/ 121543 h 128"/>
                <a:gd name="T4" fmla="*/ 17244 w 29"/>
                <a:gd name="T5" fmla="*/ 253504 h 128"/>
                <a:gd name="T6" fmla="*/ 6897 w 29"/>
                <a:gd name="T7" fmla="*/ 409773 h 128"/>
                <a:gd name="T8" fmla="*/ 75872 w 29"/>
                <a:gd name="T9" fmla="*/ 378520 h 128"/>
                <a:gd name="T10" fmla="*/ 93116 w 29"/>
                <a:gd name="T11" fmla="*/ 135434 h 128"/>
                <a:gd name="T12" fmla="*/ 100013 w 29"/>
                <a:gd name="T13" fmla="*/ 0 h 128"/>
                <a:gd name="T14" fmla="*/ 37936 w 29"/>
                <a:gd name="T15" fmla="*/ 20836 h 12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 h="128">
                  <a:moveTo>
                    <a:pt x="11" y="6"/>
                  </a:moveTo>
                  <a:cubicBezTo>
                    <a:pt x="11" y="35"/>
                    <a:pt x="11" y="35"/>
                    <a:pt x="11" y="35"/>
                  </a:cubicBezTo>
                  <a:cubicBezTo>
                    <a:pt x="11" y="35"/>
                    <a:pt x="8" y="53"/>
                    <a:pt x="5" y="73"/>
                  </a:cubicBezTo>
                  <a:cubicBezTo>
                    <a:pt x="2" y="93"/>
                    <a:pt x="0" y="114"/>
                    <a:pt x="2" y="118"/>
                  </a:cubicBezTo>
                  <a:cubicBezTo>
                    <a:pt x="8" y="128"/>
                    <a:pt x="20" y="118"/>
                    <a:pt x="22" y="109"/>
                  </a:cubicBezTo>
                  <a:cubicBezTo>
                    <a:pt x="24" y="99"/>
                    <a:pt x="27" y="39"/>
                    <a:pt x="27" y="39"/>
                  </a:cubicBezTo>
                  <a:cubicBezTo>
                    <a:pt x="29" y="0"/>
                    <a:pt x="29" y="0"/>
                    <a:pt x="29" y="0"/>
                  </a:cubicBezTo>
                  <a:lnTo>
                    <a:pt x="11" y="6"/>
                  </a:lnTo>
                  <a:close/>
                </a:path>
              </a:pathLst>
            </a:custGeom>
            <a:solidFill>
              <a:srgbClr val="2D2C56"/>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9" name="îs1íḍè">
              <a:extLst>
                <a:ext uri="{FF2B5EF4-FFF2-40B4-BE49-F238E27FC236}">
                  <a16:creationId xmlns:a16="http://schemas.microsoft.com/office/drawing/2014/main" id="{1F038EAD-B3F4-C142-7676-2007F84BC33C}"/>
                </a:ext>
              </a:extLst>
            </p:cNvPr>
            <p:cNvSpPr/>
            <p:nvPr/>
          </p:nvSpPr>
          <p:spPr bwMode="auto">
            <a:xfrm>
              <a:off x="4625975" y="5473700"/>
              <a:ext cx="125413" cy="409575"/>
            </a:xfrm>
            <a:custGeom>
              <a:avLst/>
              <a:gdLst>
                <a:gd name="T0" fmla="*/ 76641 w 36"/>
                <a:gd name="T1" fmla="*/ 0 h 118"/>
                <a:gd name="T2" fmla="*/ 94060 w 36"/>
                <a:gd name="T3" fmla="*/ 90245 h 118"/>
                <a:gd name="T4" fmla="*/ 107995 w 36"/>
                <a:gd name="T5" fmla="*/ 374865 h 118"/>
                <a:gd name="T6" fmla="*/ 38321 w 36"/>
                <a:gd name="T7" fmla="*/ 343626 h 118"/>
                <a:gd name="T8" fmla="*/ 27870 w 36"/>
                <a:gd name="T9" fmla="*/ 114542 h 118"/>
                <a:gd name="T10" fmla="*/ 0 w 36"/>
                <a:gd name="T11" fmla="*/ 6942 h 118"/>
                <a:gd name="T12" fmla="*/ 76641 w 36"/>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118">
                  <a:moveTo>
                    <a:pt x="22" y="0"/>
                  </a:moveTo>
                  <a:cubicBezTo>
                    <a:pt x="27" y="26"/>
                    <a:pt x="27" y="26"/>
                    <a:pt x="27" y="26"/>
                  </a:cubicBezTo>
                  <a:cubicBezTo>
                    <a:pt x="27" y="26"/>
                    <a:pt x="36" y="97"/>
                    <a:pt x="31" y="108"/>
                  </a:cubicBezTo>
                  <a:cubicBezTo>
                    <a:pt x="26" y="118"/>
                    <a:pt x="10" y="114"/>
                    <a:pt x="11" y="99"/>
                  </a:cubicBezTo>
                  <a:cubicBezTo>
                    <a:pt x="12" y="84"/>
                    <a:pt x="8" y="33"/>
                    <a:pt x="8" y="33"/>
                  </a:cubicBezTo>
                  <a:cubicBezTo>
                    <a:pt x="0" y="2"/>
                    <a:pt x="0" y="2"/>
                    <a:pt x="0" y="2"/>
                  </a:cubicBezTo>
                  <a:lnTo>
                    <a:pt x="22" y="0"/>
                  </a:lnTo>
                  <a:close/>
                </a:path>
              </a:pathLst>
            </a:custGeom>
            <a:solidFill>
              <a:srgbClr val="2D2C56"/>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0" name="iṣḻíḍé">
              <a:extLst>
                <a:ext uri="{FF2B5EF4-FFF2-40B4-BE49-F238E27FC236}">
                  <a16:creationId xmlns:a16="http://schemas.microsoft.com/office/drawing/2014/main" id="{13392C6D-A2E0-4C76-8536-9F0F4ABA9BD3}"/>
                </a:ext>
              </a:extLst>
            </p:cNvPr>
            <p:cNvSpPr/>
            <p:nvPr/>
          </p:nvSpPr>
          <p:spPr bwMode="auto">
            <a:xfrm>
              <a:off x="4389438" y="4371975"/>
              <a:ext cx="841375" cy="1135063"/>
            </a:xfrm>
            <a:custGeom>
              <a:avLst/>
              <a:gdLst>
                <a:gd name="T0" fmla="*/ 358106 w 242"/>
                <a:gd name="T1" fmla="*/ 3471 h 327"/>
                <a:gd name="T2" fmla="*/ 365059 w 242"/>
                <a:gd name="T3" fmla="*/ 114548 h 327"/>
                <a:gd name="T4" fmla="*/ 76489 w 242"/>
                <a:gd name="T5" fmla="*/ 253393 h 327"/>
                <a:gd name="T6" fmla="*/ 17384 w 242"/>
                <a:gd name="T7" fmla="*/ 399181 h 327"/>
                <a:gd name="T8" fmla="*/ 215559 w 242"/>
                <a:gd name="T9" fmla="*/ 1131592 h 327"/>
                <a:gd name="T10" fmla="*/ 312908 w 242"/>
                <a:gd name="T11" fmla="*/ 1100352 h 327"/>
                <a:gd name="T12" fmla="*/ 225989 w 242"/>
                <a:gd name="T13" fmla="*/ 423479 h 327"/>
                <a:gd name="T14" fmla="*/ 292048 w 242"/>
                <a:gd name="T15" fmla="*/ 336701 h 327"/>
                <a:gd name="T16" fmla="*/ 392873 w 242"/>
                <a:gd name="T17" fmla="*/ 322816 h 327"/>
                <a:gd name="T18" fmla="*/ 500653 w 242"/>
                <a:gd name="T19" fmla="*/ 211740 h 327"/>
                <a:gd name="T20" fmla="*/ 375490 w 242"/>
                <a:gd name="T21" fmla="*/ 322816 h 327"/>
                <a:gd name="T22" fmla="*/ 337245 w 242"/>
                <a:gd name="T23" fmla="*/ 433893 h 327"/>
                <a:gd name="T24" fmla="*/ 417211 w 242"/>
                <a:gd name="T25" fmla="*/ 1114236 h 327"/>
                <a:gd name="T26" fmla="*/ 507606 w 242"/>
                <a:gd name="T27" fmla="*/ 1135063 h 327"/>
                <a:gd name="T28" fmla="*/ 545851 w 242"/>
                <a:gd name="T29" fmla="*/ 465133 h 327"/>
                <a:gd name="T30" fmla="*/ 618863 w 242"/>
                <a:gd name="T31" fmla="*/ 374883 h 327"/>
                <a:gd name="T32" fmla="*/ 796177 w 242"/>
                <a:gd name="T33" fmla="*/ 315874 h 327"/>
                <a:gd name="T34" fmla="*/ 841375 w 242"/>
                <a:gd name="T35" fmla="*/ 236038 h 327"/>
                <a:gd name="T36" fmla="*/ 834421 w 242"/>
                <a:gd name="T37" fmla="*/ 0 h 327"/>
                <a:gd name="T38" fmla="*/ 358106 w 242"/>
                <a:gd name="T39" fmla="*/ 3471 h 32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42" h="327">
                  <a:moveTo>
                    <a:pt x="103" y="1"/>
                  </a:moveTo>
                  <a:cubicBezTo>
                    <a:pt x="105" y="33"/>
                    <a:pt x="105" y="33"/>
                    <a:pt x="105" y="33"/>
                  </a:cubicBezTo>
                  <a:cubicBezTo>
                    <a:pt x="22" y="73"/>
                    <a:pt x="22" y="73"/>
                    <a:pt x="22" y="73"/>
                  </a:cubicBezTo>
                  <a:cubicBezTo>
                    <a:pt x="8" y="81"/>
                    <a:pt x="0" y="98"/>
                    <a:pt x="5" y="115"/>
                  </a:cubicBezTo>
                  <a:cubicBezTo>
                    <a:pt x="62" y="326"/>
                    <a:pt x="62" y="326"/>
                    <a:pt x="62" y="326"/>
                  </a:cubicBezTo>
                  <a:cubicBezTo>
                    <a:pt x="90" y="317"/>
                    <a:pt x="90" y="317"/>
                    <a:pt x="90" y="317"/>
                  </a:cubicBezTo>
                  <a:cubicBezTo>
                    <a:pt x="65" y="122"/>
                    <a:pt x="65" y="122"/>
                    <a:pt x="65" y="122"/>
                  </a:cubicBezTo>
                  <a:cubicBezTo>
                    <a:pt x="64" y="111"/>
                    <a:pt x="72" y="99"/>
                    <a:pt x="84" y="97"/>
                  </a:cubicBezTo>
                  <a:cubicBezTo>
                    <a:pt x="113" y="93"/>
                    <a:pt x="113" y="93"/>
                    <a:pt x="113" y="93"/>
                  </a:cubicBezTo>
                  <a:cubicBezTo>
                    <a:pt x="144" y="61"/>
                    <a:pt x="144" y="61"/>
                    <a:pt x="144" y="61"/>
                  </a:cubicBezTo>
                  <a:cubicBezTo>
                    <a:pt x="108" y="93"/>
                    <a:pt x="108" y="93"/>
                    <a:pt x="108" y="93"/>
                  </a:cubicBezTo>
                  <a:cubicBezTo>
                    <a:pt x="100" y="101"/>
                    <a:pt x="95" y="113"/>
                    <a:pt x="97" y="125"/>
                  </a:cubicBezTo>
                  <a:cubicBezTo>
                    <a:pt x="120" y="321"/>
                    <a:pt x="120" y="321"/>
                    <a:pt x="120" y="321"/>
                  </a:cubicBezTo>
                  <a:cubicBezTo>
                    <a:pt x="146" y="327"/>
                    <a:pt x="146" y="327"/>
                    <a:pt x="146" y="327"/>
                  </a:cubicBezTo>
                  <a:cubicBezTo>
                    <a:pt x="157" y="134"/>
                    <a:pt x="157" y="134"/>
                    <a:pt x="157" y="134"/>
                  </a:cubicBezTo>
                  <a:cubicBezTo>
                    <a:pt x="158" y="122"/>
                    <a:pt x="166" y="111"/>
                    <a:pt x="178" y="108"/>
                  </a:cubicBezTo>
                  <a:cubicBezTo>
                    <a:pt x="229" y="91"/>
                    <a:pt x="229" y="91"/>
                    <a:pt x="229" y="91"/>
                  </a:cubicBezTo>
                  <a:cubicBezTo>
                    <a:pt x="237" y="87"/>
                    <a:pt x="242" y="78"/>
                    <a:pt x="242" y="68"/>
                  </a:cubicBezTo>
                  <a:cubicBezTo>
                    <a:pt x="240" y="0"/>
                    <a:pt x="240" y="0"/>
                    <a:pt x="240" y="0"/>
                  </a:cubicBezTo>
                  <a:lnTo>
                    <a:pt x="103" y="1"/>
                  </a:lnTo>
                  <a:close/>
                </a:path>
              </a:pathLst>
            </a:custGeom>
            <a:solidFill>
              <a:srgbClr val="37354C"/>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1" name="islíḓê">
              <a:extLst>
                <a:ext uri="{FF2B5EF4-FFF2-40B4-BE49-F238E27FC236}">
                  <a16:creationId xmlns:a16="http://schemas.microsoft.com/office/drawing/2014/main" id="{5B3FD98E-300F-06E5-FA5E-0E07709F5477}"/>
                </a:ext>
              </a:extLst>
            </p:cNvPr>
            <p:cNvSpPr/>
            <p:nvPr/>
          </p:nvSpPr>
          <p:spPr bwMode="auto">
            <a:xfrm>
              <a:off x="4400550" y="3695700"/>
              <a:ext cx="839788" cy="930275"/>
            </a:xfrm>
            <a:custGeom>
              <a:avLst/>
              <a:gdLst>
                <a:gd name="T0" fmla="*/ 839788 w 242"/>
                <a:gd name="T1" fmla="*/ 930275 h 268"/>
                <a:gd name="T2" fmla="*/ 791205 w 242"/>
                <a:gd name="T3" fmla="*/ 10414 h 268"/>
                <a:gd name="T4" fmla="*/ 537881 w 242"/>
                <a:gd name="T5" fmla="*/ 0 h 268"/>
                <a:gd name="T6" fmla="*/ 409483 w 242"/>
                <a:gd name="T7" fmla="*/ 27769 h 268"/>
                <a:gd name="T8" fmla="*/ 319258 w 242"/>
                <a:gd name="T9" fmla="*/ 79837 h 268"/>
                <a:gd name="T10" fmla="*/ 0 w 242"/>
                <a:gd name="T11" fmla="*/ 690764 h 268"/>
                <a:gd name="T12" fmla="*/ 194331 w 242"/>
                <a:gd name="T13" fmla="*/ 711591 h 268"/>
                <a:gd name="T14" fmla="*/ 260265 w 242"/>
                <a:gd name="T15" fmla="*/ 635225 h 268"/>
                <a:gd name="T16" fmla="*/ 225563 w 242"/>
                <a:gd name="T17" fmla="*/ 583157 h 268"/>
                <a:gd name="T18" fmla="*/ 347020 w 242"/>
                <a:gd name="T19" fmla="*/ 301992 h 268"/>
                <a:gd name="T20" fmla="*/ 322728 w 242"/>
                <a:gd name="T21" fmla="*/ 815726 h 268"/>
                <a:gd name="T22" fmla="*/ 839788 w 242"/>
                <a:gd name="T23" fmla="*/ 930275 h 2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2" h="268">
                  <a:moveTo>
                    <a:pt x="242" y="268"/>
                  </a:moveTo>
                  <a:cubicBezTo>
                    <a:pt x="228" y="3"/>
                    <a:pt x="228" y="3"/>
                    <a:pt x="228" y="3"/>
                  </a:cubicBezTo>
                  <a:cubicBezTo>
                    <a:pt x="228" y="3"/>
                    <a:pt x="172" y="0"/>
                    <a:pt x="155" y="0"/>
                  </a:cubicBezTo>
                  <a:cubicBezTo>
                    <a:pt x="146" y="0"/>
                    <a:pt x="131" y="4"/>
                    <a:pt x="118" y="8"/>
                  </a:cubicBezTo>
                  <a:cubicBezTo>
                    <a:pt x="107" y="12"/>
                    <a:pt x="97" y="12"/>
                    <a:pt x="92" y="23"/>
                  </a:cubicBezTo>
                  <a:cubicBezTo>
                    <a:pt x="0" y="199"/>
                    <a:pt x="0" y="199"/>
                    <a:pt x="0" y="199"/>
                  </a:cubicBezTo>
                  <a:cubicBezTo>
                    <a:pt x="56" y="205"/>
                    <a:pt x="56" y="205"/>
                    <a:pt x="56" y="205"/>
                  </a:cubicBezTo>
                  <a:cubicBezTo>
                    <a:pt x="75" y="183"/>
                    <a:pt x="75" y="183"/>
                    <a:pt x="75" y="183"/>
                  </a:cubicBezTo>
                  <a:cubicBezTo>
                    <a:pt x="65" y="168"/>
                    <a:pt x="65" y="168"/>
                    <a:pt x="65" y="168"/>
                  </a:cubicBezTo>
                  <a:cubicBezTo>
                    <a:pt x="100" y="87"/>
                    <a:pt x="100" y="87"/>
                    <a:pt x="100" y="87"/>
                  </a:cubicBezTo>
                  <a:cubicBezTo>
                    <a:pt x="93" y="235"/>
                    <a:pt x="93" y="235"/>
                    <a:pt x="93" y="235"/>
                  </a:cubicBezTo>
                  <a:cubicBezTo>
                    <a:pt x="242" y="268"/>
                    <a:pt x="242" y="268"/>
                    <a:pt x="242" y="268"/>
                  </a:cubicBezTo>
                </a:path>
              </a:pathLst>
            </a:custGeom>
            <a:solidFill>
              <a:srgbClr val="EAD18C"/>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2" name="išľidè">
              <a:extLst>
                <a:ext uri="{FF2B5EF4-FFF2-40B4-BE49-F238E27FC236}">
                  <a16:creationId xmlns:a16="http://schemas.microsoft.com/office/drawing/2014/main" id="{2FFDD64B-9A9B-AE69-C2EC-07C03C297B03}"/>
                </a:ext>
              </a:extLst>
            </p:cNvPr>
            <p:cNvSpPr/>
            <p:nvPr/>
          </p:nvSpPr>
          <p:spPr bwMode="auto">
            <a:xfrm>
              <a:off x="4649788" y="4330700"/>
              <a:ext cx="11113" cy="14288"/>
            </a:xfrm>
            <a:custGeom>
              <a:avLst/>
              <a:gdLst>
                <a:gd name="T0" fmla="*/ 11113 w 3"/>
                <a:gd name="T1" fmla="*/ 0 h 4"/>
                <a:gd name="T2" fmla="*/ 0 w 3"/>
                <a:gd name="T3" fmla="*/ 14288 h 4"/>
                <a:gd name="T4" fmla="*/ 0 w 3"/>
                <a:gd name="T5" fmla="*/ 14288 h 4"/>
                <a:gd name="T6" fmla="*/ 11113 w 3"/>
                <a:gd name="T7" fmla="*/ 0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 h="4">
                  <a:moveTo>
                    <a:pt x="3" y="0"/>
                  </a:moveTo>
                  <a:cubicBezTo>
                    <a:pt x="0" y="4"/>
                    <a:pt x="0" y="4"/>
                    <a:pt x="0" y="4"/>
                  </a:cubicBezTo>
                  <a:cubicBezTo>
                    <a:pt x="0" y="4"/>
                    <a:pt x="0" y="4"/>
                    <a:pt x="0" y="4"/>
                  </a:cubicBezTo>
                  <a:cubicBezTo>
                    <a:pt x="3" y="0"/>
                    <a:pt x="3" y="0"/>
                    <a:pt x="3" y="0"/>
                  </a:cubicBezTo>
                </a:path>
              </a:pathLst>
            </a:custGeom>
            <a:solidFill>
              <a:srgbClr val="9394AB"/>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3" name="iśľíďê">
              <a:extLst>
                <a:ext uri="{FF2B5EF4-FFF2-40B4-BE49-F238E27FC236}">
                  <a16:creationId xmlns:a16="http://schemas.microsoft.com/office/drawing/2014/main" id="{03DAC26F-B98E-AF36-3C0B-A6DEA7FF1B5E}"/>
                </a:ext>
              </a:extLst>
            </p:cNvPr>
            <p:cNvSpPr/>
            <p:nvPr/>
          </p:nvSpPr>
          <p:spPr bwMode="auto">
            <a:xfrm>
              <a:off x="4879975" y="3695700"/>
              <a:ext cx="234950" cy="163513"/>
            </a:xfrm>
            <a:custGeom>
              <a:avLst/>
              <a:gdLst>
                <a:gd name="T0" fmla="*/ 117475 w 68"/>
                <a:gd name="T1" fmla="*/ 163513 h 47"/>
                <a:gd name="T2" fmla="*/ 234950 w 68"/>
                <a:gd name="T3" fmla="*/ 45227 h 47"/>
                <a:gd name="T4" fmla="*/ 228040 w 68"/>
                <a:gd name="T5" fmla="*/ 6958 h 47"/>
                <a:gd name="T6" fmla="*/ 58738 w 68"/>
                <a:gd name="T7" fmla="*/ 0 h 47"/>
                <a:gd name="T8" fmla="*/ 6910 w 68"/>
                <a:gd name="T9" fmla="*/ 6958 h 47"/>
                <a:gd name="T10" fmla="*/ 0 w 68"/>
                <a:gd name="T11" fmla="*/ 45227 h 47"/>
                <a:gd name="T12" fmla="*/ 117475 w 68"/>
                <a:gd name="T13" fmla="*/ 163513 h 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 h="47">
                  <a:moveTo>
                    <a:pt x="34" y="47"/>
                  </a:moveTo>
                  <a:cubicBezTo>
                    <a:pt x="53" y="47"/>
                    <a:pt x="68" y="31"/>
                    <a:pt x="68" y="13"/>
                  </a:cubicBezTo>
                  <a:cubicBezTo>
                    <a:pt x="68" y="9"/>
                    <a:pt x="67" y="5"/>
                    <a:pt x="66" y="2"/>
                  </a:cubicBezTo>
                  <a:cubicBezTo>
                    <a:pt x="49" y="1"/>
                    <a:pt x="27" y="0"/>
                    <a:pt x="17" y="0"/>
                  </a:cubicBezTo>
                  <a:cubicBezTo>
                    <a:pt x="13" y="0"/>
                    <a:pt x="8" y="1"/>
                    <a:pt x="2" y="2"/>
                  </a:cubicBezTo>
                  <a:cubicBezTo>
                    <a:pt x="1" y="6"/>
                    <a:pt x="0" y="9"/>
                    <a:pt x="0" y="13"/>
                  </a:cubicBezTo>
                  <a:cubicBezTo>
                    <a:pt x="0" y="31"/>
                    <a:pt x="15" y="47"/>
                    <a:pt x="34" y="4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4" name="iṡ1íḑé">
              <a:extLst>
                <a:ext uri="{FF2B5EF4-FFF2-40B4-BE49-F238E27FC236}">
                  <a16:creationId xmlns:a16="http://schemas.microsoft.com/office/drawing/2014/main" id="{7A72DF15-22A2-84BA-24AC-500720D25362}"/>
                </a:ext>
              </a:extLst>
            </p:cNvPr>
            <p:cNvSpPr/>
            <p:nvPr/>
          </p:nvSpPr>
          <p:spPr bwMode="auto">
            <a:xfrm>
              <a:off x="4921250" y="3546475"/>
              <a:ext cx="134938" cy="242888"/>
            </a:xfrm>
            <a:custGeom>
              <a:avLst/>
              <a:gdLst>
                <a:gd name="T0" fmla="*/ 0 w 39"/>
                <a:gd name="T1" fmla="*/ 55517 h 70"/>
                <a:gd name="T2" fmla="*/ 41519 w 39"/>
                <a:gd name="T3" fmla="*/ 215129 h 70"/>
                <a:gd name="T4" fmla="*/ 89959 w 39"/>
                <a:gd name="T5" fmla="*/ 239418 h 70"/>
                <a:gd name="T6" fmla="*/ 134938 w 39"/>
                <a:gd name="T7" fmla="*/ 190841 h 70"/>
                <a:gd name="T8" fmla="*/ 79579 w 39"/>
                <a:gd name="T9" fmla="*/ 0 h 70"/>
                <a:gd name="T10" fmla="*/ 0 w 39"/>
                <a:gd name="T11" fmla="*/ 55517 h 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 h="70">
                  <a:moveTo>
                    <a:pt x="0" y="16"/>
                  </a:moveTo>
                  <a:cubicBezTo>
                    <a:pt x="1" y="19"/>
                    <a:pt x="12" y="62"/>
                    <a:pt x="12" y="62"/>
                  </a:cubicBezTo>
                  <a:cubicBezTo>
                    <a:pt x="12" y="62"/>
                    <a:pt x="16" y="70"/>
                    <a:pt x="26" y="69"/>
                  </a:cubicBezTo>
                  <a:cubicBezTo>
                    <a:pt x="35" y="68"/>
                    <a:pt x="39" y="55"/>
                    <a:pt x="39" y="55"/>
                  </a:cubicBezTo>
                  <a:cubicBezTo>
                    <a:pt x="23" y="0"/>
                    <a:pt x="23" y="0"/>
                    <a:pt x="23" y="0"/>
                  </a:cubicBezTo>
                  <a:lnTo>
                    <a:pt x="0" y="16"/>
                  </a:lnTo>
                  <a:close/>
                </a:path>
              </a:pathLst>
            </a:custGeom>
            <a:solidFill>
              <a:srgbClr val="EEBCC5"/>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5" name="îṡ1ïḋê">
              <a:extLst>
                <a:ext uri="{FF2B5EF4-FFF2-40B4-BE49-F238E27FC236}">
                  <a16:creationId xmlns:a16="http://schemas.microsoft.com/office/drawing/2014/main" id="{1E86FE42-19B9-0C94-9420-BBC21D165A24}"/>
                </a:ext>
              </a:extLst>
            </p:cNvPr>
            <p:cNvSpPr/>
            <p:nvPr/>
          </p:nvSpPr>
          <p:spPr bwMode="auto">
            <a:xfrm>
              <a:off x="4746625" y="3321050"/>
              <a:ext cx="376238" cy="406400"/>
            </a:xfrm>
            <a:custGeom>
              <a:avLst/>
              <a:gdLst>
                <a:gd name="T0" fmla="*/ 376238 w 108"/>
                <a:gd name="T1" fmla="*/ 187569 h 117"/>
                <a:gd name="T2" fmla="*/ 163733 w 108"/>
                <a:gd name="T3" fmla="*/ 406400 h 117"/>
                <a:gd name="T4" fmla="*/ 0 w 108"/>
                <a:gd name="T5" fmla="*/ 187569 h 117"/>
                <a:gd name="T6" fmla="*/ 188119 w 108"/>
                <a:gd name="T7" fmla="*/ 0 h 117"/>
                <a:gd name="T8" fmla="*/ 376238 w 108"/>
                <a:gd name="T9" fmla="*/ 187569 h 1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117">
                  <a:moveTo>
                    <a:pt x="108" y="54"/>
                  </a:moveTo>
                  <a:cubicBezTo>
                    <a:pt x="108" y="84"/>
                    <a:pt x="76" y="117"/>
                    <a:pt x="47" y="117"/>
                  </a:cubicBezTo>
                  <a:cubicBezTo>
                    <a:pt x="17" y="117"/>
                    <a:pt x="0" y="84"/>
                    <a:pt x="0" y="54"/>
                  </a:cubicBezTo>
                  <a:cubicBezTo>
                    <a:pt x="0" y="24"/>
                    <a:pt x="24" y="0"/>
                    <a:pt x="54" y="0"/>
                  </a:cubicBezTo>
                  <a:cubicBezTo>
                    <a:pt x="84" y="0"/>
                    <a:pt x="108" y="24"/>
                    <a:pt x="108" y="54"/>
                  </a:cubicBezTo>
                  <a:close/>
                </a:path>
              </a:pathLst>
            </a:custGeom>
            <a:solidFill>
              <a:srgbClr val="EEBCC5"/>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6" name="íṡḻîďè">
              <a:extLst>
                <a:ext uri="{FF2B5EF4-FFF2-40B4-BE49-F238E27FC236}">
                  <a16:creationId xmlns:a16="http://schemas.microsoft.com/office/drawing/2014/main" id="{4CAFE0D4-DCF2-0216-2E8E-E769C6CA0468}"/>
                </a:ext>
              </a:extLst>
            </p:cNvPr>
            <p:cNvSpPr>
              <a:spLocks noChangeArrowheads="1"/>
            </p:cNvSpPr>
            <p:nvPr/>
          </p:nvSpPr>
          <p:spPr bwMode="auto">
            <a:xfrm>
              <a:off x="4719638" y="3314700"/>
              <a:ext cx="423863" cy="419100"/>
            </a:xfrm>
            <a:prstGeom prst="ellipse">
              <a:avLst/>
            </a:prstGeom>
            <a:solidFill>
              <a:srgbClr val="EEBCC5"/>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37" name="iṡḻïḓè">
              <a:extLst>
                <a:ext uri="{FF2B5EF4-FFF2-40B4-BE49-F238E27FC236}">
                  <a16:creationId xmlns:a16="http://schemas.microsoft.com/office/drawing/2014/main" id="{04E0F5A4-3CDD-A32D-FD4C-8CC99F73B378}"/>
                </a:ext>
              </a:extLst>
            </p:cNvPr>
            <p:cNvSpPr/>
            <p:nvPr/>
          </p:nvSpPr>
          <p:spPr bwMode="auto">
            <a:xfrm>
              <a:off x="4716463" y="3584575"/>
              <a:ext cx="100013" cy="96838"/>
            </a:xfrm>
            <a:custGeom>
              <a:avLst/>
              <a:gdLst>
                <a:gd name="T0" fmla="*/ 65526 w 29"/>
                <a:gd name="T1" fmla="*/ 96838 h 28"/>
                <a:gd name="T2" fmla="*/ 3449 w 29"/>
                <a:gd name="T3" fmla="*/ 48419 h 28"/>
                <a:gd name="T4" fmla="*/ 6897 w 29"/>
                <a:gd name="T5" fmla="*/ 13834 h 28"/>
                <a:gd name="T6" fmla="*/ 34487 w 29"/>
                <a:gd name="T7" fmla="*/ 0 h 28"/>
                <a:gd name="T8" fmla="*/ 96564 w 29"/>
                <a:gd name="T9" fmla="*/ 44961 h 28"/>
                <a:gd name="T10" fmla="*/ 93116 w 29"/>
                <a:gd name="T11" fmla="*/ 83004 h 28"/>
                <a:gd name="T12" fmla="*/ 65526 w 29"/>
                <a:gd name="T13" fmla="*/ 96838 h 28"/>
                <a:gd name="T14" fmla="*/ 34487 w 29"/>
                <a:gd name="T15" fmla="*/ 6917 h 28"/>
                <a:gd name="T16" fmla="*/ 13795 w 29"/>
                <a:gd name="T17" fmla="*/ 17293 h 28"/>
                <a:gd name="T18" fmla="*/ 10346 w 29"/>
                <a:gd name="T19" fmla="*/ 44961 h 28"/>
                <a:gd name="T20" fmla="*/ 65526 w 29"/>
                <a:gd name="T21" fmla="*/ 89921 h 28"/>
                <a:gd name="T22" fmla="*/ 86218 w 29"/>
                <a:gd name="T23" fmla="*/ 79546 h 28"/>
                <a:gd name="T24" fmla="*/ 89667 w 29"/>
                <a:gd name="T25" fmla="*/ 48419 h 28"/>
                <a:gd name="T26" fmla="*/ 34487 w 29"/>
                <a:gd name="T27" fmla="*/ 6917 h 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 h="28">
                  <a:moveTo>
                    <a:pt x="19" y="28"/>
                  </a:moveTo>
                  <a:cubicBezTo>
                    <a:pt x="12" y="28"/>
                    <a:pt x="4" y="22"/>
                    <a:pt x="1" y="14"/>
                  </a:cubicBezTo>
                  <a:cubicBezTo>
                    <a:pt x="0" y="10"/>
                    <a:pt x="0" y="6"/>
                    <a:pt x="2" y="4"/>
                  </a:cubicBezTo>
                  <a:cubicBezTo>
                    <a:pt x="4" y="1"/>
                    <a:pt x="6" y="0"/>
                    <a:pt x="10" y="0"/>
                  </a:cubicBezTo>
                  <a:cubicBezTo>
                    <a:pt x="17" y="0"/>
                    <a:pt x="25" y="6"/>
                    <a:pt x="28" y="13"/>
                  </a:cubicBezTo>
                  <a:cubicBezTo>
                    <a:pt x="29" y="17"/>
                    <a:pt x="29" y="21"/>
                    <a:pt x="27" y="24"/>
                  </a:cubicBezTo>
                  <a:cubicBezTo>
                    <a:pt x="25" y="26"/>
                    <a:pt x="22" y="28"/>
                    <a:pt x="19" y="28"/>
                  </a:cubicBezTo>
                  <a:close/>
                  <a:moveTo>
                    <a:pt x="10" y="2"/>
                  </a:moveTo>
                  <a:cubicBezTo>
                    <a:pt x="7" y="2"/>
                    <a:pt x="5" y="3"/>
                    <a:pt x="4" y="5"/>
                  </a:cubicBezTo>
                  <a:cubicBezTo>
                    <a:pt x="2" y="7"/>
                    <a:pt x="2" y="10"/>
                    <a:pt x="3" y="13"/>
                  </a:cubicBezTo>
                  <a:cubicBezTo>
                    <a:pt x="5" y="20"/>
                    <a:pt x="13" y="26"/>
                    <a:pt x="19" y="26"/>
                  </a:cubicBezTo>
                  <a:cubicBezTo>
                    <a:pt x="22" y="26"/>
                    <a:pt x="24" y="25"/>
                    <a:pt x="25" y="23"/>
                  </a:cubicBezTo>
                  <a:cubicBezTo>
                    <a:pt x="26" y="21"/>
                    <a:pt x="27" y="18"/>
                    <a:pt x="26" y="14"/>
                  </a:cubicBezTo>
                  <a:cubicBezTo>
                    <a:pt x="23" y="8"/>
                    <a:pt x="16" y="2"/>
                    <a:pt x="10" y="2"/>
                  </a:cubicBezTo>
                  <a:close/>
                </a:path>
              </a:pathLst>
            </a:custGeom>
            <a:solidFill>
              <a:srgbClr val="EFF2F7"/>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8" name="íŝ1îḋe">
              <a:extLst>
                <a:ext uri="{FF2B5EF4-FFF2-40B4-BE49-F238E27FC236}">
                  <a16:creationId xmlns:a16="http://schemas.microsoft.com/office/drawing/2014/main" id="{ADC3D774-9523-C85D-4414-D8D81D4C2D9B}"/>
                </a:ext>
              </a:extLst>
            </p:cNvPr>
            <p:cNvSpPr/>
            <p:nvPr/>
          </p:nvSpPr>
          <p:spPr bwMode="auto">
            <a:xfrm>
              <a:off x="4841875" y="3584575"/>
              <a:ext cx="100013" cy="96838"/>
            </a:xfrm>
            <a:custGeom>
              <a:avLst/>
              <a:gdLst>
                <a:gd name="T0" fmla="*/ 65526 w 29"/>
                <a:gd name="T1" fmla="*/ 96838 h 28"/>
                <a:gd name="T2" fmla="*/ 3449 w 29"/>
                <a:gd name="T3" fmla="*/ 48419 h 28"/>
                <a:gd name="T4" fmla="*/ 6897 w 29"/>
                <a:gd name="T5" fmla="*/ 13834 h 28"/>
                <a:gd name="T6" fmla="*/ 34487 w 29"/>
                <a:gd name="T7" fmla="*/ 0 h 28"/>
                <a:gd name="T8" fmla="*/ 93116 w 29"/>
                <a:gd name="T9" fmla="*/ 44961 h 28"/>
                <a:gd name="T10" fmla="*/ 93116 w 29"/>
                <a:gd name="T11" fmla="*/ 83004 h 28"/>
                <a:gd name="T12" fmla="*/ 65526 w 29"/>
                <a:gd name="T13" fmla="*/ 96838 h 28"/>
                <a:gd name="T14" fmla="*/ 34487 w 29"/>
                <a:gd name="T15" fmla="*/ 6917 h 28"/>
                <a:gd name="T16" fmla="*/ 10346 w 29"/>
                <a:gd name="T17" fmla="*/ 17293 h 28"/>
                <a:gd name="T18" fmla="*/ 10346 w 29"/>
                <a:gd name="T19" fmla="*/ 44961 h 28"/>
                <a:gd name="T20" fmla="*/ 65526 w 29"/>
                <a:gd name="T21" fmla="*/ 89921 h 28"/>
                <a:gd name="T22" fmla="*/ 86218 w 29"/>
                <a:gd name="T23" fmla="*/ 79546 h 28"/>
                <a:gd name="T24" fmla="*/ 86218 w 29"/>
                <a:gd name="T25" fmla="*/ 48419 h 28"/>
                <a:gd name="T26" fmla="*/ 34487 w 29"/>
                <a:gd name="T27" fmla="*/ 6917 h 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 h="28">
                  <a:moveTo>
                    <a:pt x="19" y="28"/>
                  </a:moveTo>
                  <a:cubicBezTo>
                    <a:pt x="12" y="28"/>
                    <a:pt x="4" y="22"/>
                    <a:pt x="1" y="14"/>
                  </a:cubicBezTo>
                  <a:cubicBezTo>
                    <a:pt x="0" y="10"/>
                    <a:pt x="0" y="6"/>
                    <a:pt x="2" y="4"/>
                  </a:cubicBezTo>
                  <a:cubicBezTo>
                    <a:pt x="3" y="1"/>
                    <a:pt x="6" y="0"/>
                    <a:pt x="10" y="0"/>
                  </a:cubicBezTo>
                  <a:cubicBezTo>
                    <a:pt x="17" y="0"/>
                    <a:pt x="25" y="6"/>
                    <a:pt x="27" y="13"/>
                  </a:cubicBezTo>
                  <a:cubicBezTo>
                    <a:pt x="29" y="17"/>
                    <a:pt x="28" y="21"/>
                    <a:pt x="27" y="24"/>
                  </a:cubicBezTo>
                  <a:cubicBezTo>
                    <a:pt x="25" y="26"/>
                    <a:pt x="22" y="28"/>
                    <a:pt x="19" y="28"/>
                  </a:cubicBezTo>
                  <a:close/>
                  <a:moveTo>
                    <a:pt x="10" y="2"/>
                  </a:moveTo>
                  <a:cubicBezTo>
                    <a:pt x="7" y="2"/>
                    <a:pt x="5" y="3"/>
                    <a:pt x="3" y="5"/>
                  </a:cubicBezTo>
                  <a:cubicBezTo>
                    <a:pt x="2" y="7"/>
                    <a:pt x="2" y="10"/>
                    <a:pt x="3" y="13"/>
                  </a:cubicBezTo>
                  <a:cubicBezTo>
                    <a:pt x="5" y="20"/>
                    <a:pt x="12" y="26"/>
                    <a:pt x="19" y="26"/>
                  </a:cubicBezTo>
                  <a:cubicBezTo>
                    <a:pt x="21" y="26"/>
                    <a:pt x="24" y="25"/>
                    <a:pt x="25" y="23"/>
                  </a:cubicBezTo>
                  <a:cubicBezTo>
                    <a:pt x="26" y="21"/>
                    <a:pt x="27" y="18"/>
                    <a:pt x="25" y="14"/>
                  </a:cubicBezTo>
                  <a:cubicBezTo>
                    <a:pt x="23" y="8"/>
                    <a:pt x="16" y="2"/>
                    <a:pt x="10" y="2"/>
                  </a:cubicBezTo>
                  <a:close/>
                </a:path>
              </a:pathLst>
            </a:custGeom>
            <a:solidFill>
              <a:srgbClr val="EFF2F7"/>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9" name="ïšḷide">
              <a:extLst>
                <a:ext uri="{FF2B5EF4-FFF2-40B4-BE49-F238E27FC236}">
                  <a16:creationId xmlns:a16="http://schemas.microsoft.com/office/drawing/2014/main" id="{C132B328-4715-D45A-2F27-991D0424ED5D}"/>
                </a:ext>
              </a:extLst>
            </p:cNvPr>
            <p:cNvSpPr/>
            <p:nvPr/>
          </p:nvSpPr>
          <p:spPr bwMode="auto">
            <a:xfrm>
              <a:off x="4786313" y="3636963"/>
              <a:ext cx="20638" cy="23813"/>
            </a:xfrm>
            <a:custGeom>
              <a:avLst/>
              <a:gdLst>
                <a:gd name="T0" fmla="*/ 17198 w 6"/>
                <a:gd name="T1" fmla="*/ 10206 h 7"/>
                <a:gd name="T2" fmla="*/ 17198 w 6"/>
                <a:gd name="T3" fmla="*/ 23813 h 7"/>
                <a:gd name="T4" fmla="*/ 3440 w 6"/>
                <a:gd name="T5" fmla="*/ 17009 h 7"/>
                <a:gd name="T6" fmla="*/ 3440 w 6"/>
                <a:gd name="T7" fmla="*/ 3402 h 7"/>
                <a:gd name="T8" fmla="*/ 17198 w 6"/>
                <a:gd name="T9" fmla="*/ 10206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7">
                  <a:moveTo>
                    <a:pt x="5" y="3"/>
                  </a:moveTo>
                  <a:cubicBezTo>
                    <a:pt x="6" y="4"/>
                    <a:pt x="6" y="6"/>
                    <a:pt x="5" y="7"/>
                  </a:cubicBezTo>
                  <a:cubicBezTo>
                    <a:pt x="4" y="7"/>
                    <a:pt x="2" y="7"/>
                    <a:pt x="1" y="5"/>
                  </a:cubicBezTo>
                  <a:cubicBezTo>
                    <a:pt x="0" y="3"/>
                    <a:pt x="0" y="1"/>
                    <a:pt x="1" y="1"/>
                  </a:cubicBezTo>
                  <a:cubicBezTo>
                    <a:pt x="3" y="0"/>
                    <a:pt x="4" y="1"/>
                    <a:pt x="5" y="3"/>
                  </a:cubicBezTo>
                  <a:close/>
                </a:path>
              </a:pathLst>
            </a:custGeom>
            <a:solidFill>
              <a:srgbClr val="2D2B42"/>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0" name="îŝļîḓè">
              <a:extLst>
                <a:ext uri="{FF2B5EF4-FFF2-40B4-BE49-F238E27FC236}">
                  <a16:creationId xmlns:a16="http://schemas.microsoft.com/office/drawing/2014/main" id="{CC341C5C-B7C0-A6B2-C75A-D5EAC96016BC}"/>
                </a:ext>
              </a:extLst>
            </p:cNvPr>
            <p:cNvSpPr/>
            <p:nvPr/>
          </p:nvSpPr>
          <p:spPr bwMode="auto">
            <a:xfrm>
              <a:off x="4879975" y="3640138"/>
              <a:ext cx="20638" cy="28575"/>
            </a:xfrm>
            <a:custGeom>
              <a:avLst/>
              <a:gdLst>
                <a:gd name="T0" fmla="*/ 17198 w 6"/>
                <a:gd name="T1" fmla="*/ 10716 h 8"/>
                <a:gd name="T2" fmla="*/ 17198 w 6"/>
                <a:gd name="T3" fmla="*/ 25003 h 8"/>
                <a:gd name="T4" fmla="*/ 3440 w 6"/>
                <a:gd name="T5" fmla="*/ 17859 h 8"/>
                <a:gd name="T6" fmla="*/ 3440 w 6"/>
                <a:gd name="T7" fmla="*/ 3572 h 8"/>
                <a:gd name="T8" fmla="*/ 17198 w 6"/>
                <a:gd name="T9" fmla="*/ 10716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8">
                  <a:moveTo>
                    <a:pt x="5" y="3"/>
                  </a:moveTo>
                  <a:cubicBezTo>
                    <a:pt x="6" y="5"/>
                    <a:pt x="6" y="6"/>
                    <a:pt x="5" y="7"/>
                  </a:cubicBezTo>
                  <a:cubicBezTo>
                    <a:pt x="4" y="8"/>
                    <a:pt x="2" y="7"/>
                    <a:pt x="1" y="5"/>
                  </a:cubicBezTo>
                  <a:cubicBezTo>
                    <a:pt x="0" y="4"/>
                    <a:pt x="0" y="2"/>
                    <a:pt x="1" y="1"/>
                  </a:cubicBezTo>
                  <a:cubicBezTo>
                    <a:pt x="3" y="0"/>
                    <a:pt x="4" y="1"/>
                    <a:pt x="5" y="3"/>
                  </a:cubicBezTo>
                  <a:close/>
                </a:path>
              </a:pathLst>
            </a:custGeom>
            <a:solidFill>
              <a:srgbClr val="2D2B42"/>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1" name="ïṩļîḓé">
              <a:extLst>
                <a:ext uri="{FF2B5EF4-FFF2-40B4-BE49-F238E27FC236}">
                  <a16:creationId xmlns:a16="http://schemas.microsoft.com/office/drawing/2014/main" id="{68F031FB-9967-720A-F700-521862806CE7}"/>
                </a:ext>
              </a:extLst>
            </p:cNvPr>
            <p:cNvSpPr/>
            <p:nvPr/>
          </p:nvSpPr>
          <p:spPr bwMode="auto">
            <a:xfrm>
              <a:off x="4725988" y="4500563"/>
              <a:ext cx="257175" cy="107950"/>
            </a:xfrm>
            <a:custGeom>
              <a:avLst/>
              <a:gdLst>
                <a:gd name="T0" fmla="*/ 243274 w 74"/>
                <a:gd name="T1" fmla="*/ 34823 h 31"/>
                <a:gd name="T2" fmla="*/ 118161 w 74"/>
                <a:gd name="T3" fmla="*/ 0 h 31"/>
                <a:gd name="T4" fmla="*/ 6951 w 74"/>
                <a:gd name="T5" fmla="*/ 52234 h 31"/>
                <a:gd name="T6" fmla="*/ 31278 w 74"/>
                <a:gd name="T7" fmla="*/ 73127 h 31"/>
                <a:gd name="T8" fmla="*/ 27803 w 74"/>
                <a:gd name="T9" fmla="*/ 94021 h 31"/>
                <a:gd name="T10" fmla="*/ 69507 w 74"/>
                <a:gd name="T11" fmla="*/ 100985 h 31"/>
                <a:gd name="T12" fmla="*/ 257175 w 74"/>
                <a:gd name="T13" fmla="*/ 97503 h 31"/>
                <a:gd name="T14" fmla="*/ 243274 w 74"/>
                <a:gd name="T15" fmla="*/ 34823 h 3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4" h="31">
                  <a:moveTo>
                    <a:pt x="70" y="10"/>
                  </a:moveTo>
                  <a:cubicBezTo>
                    <a:pt x="68" y="10"/>
                    <a:pt x="48" y="0"/>
                    <a:pt x="34" y="0"/>
                  </a:cubicBezTo>
                  <a:cubicBezTo>
                    <a:pt x="20" y="0"/>
                    <a:pt x="2" y="15"/>
                    <a:pt x="2" y="15"/>
                  </a:cubicBezTo>
                  <a:cubicBezTo>
                    <a:pt x="2" y="15"/>
                    <a:pt x="0" y="23"/>
                    <a:pt x="9" y="21"/>
                  </a:cubicBezTo>
                  <a:cubicBezTo>
                    <a:pt x="19" y="20"/>
                    <a:pt x="8" y="27"/>
                    <a:pt x="8" y="27"/>
                  </a:cubicBezTo>
                  <a:cubicBezTo>
                    <a:pt x="8" y="27"/>
                    <a:pt x="9" y="28"/>
                    <a:pt x="20" y="29"/>
                  </a:cubicBezTo>
                  <a:cubicBezTo>
                    <a:pt x="31" y="31"/>
                    <a:pt x="74" y="28"/>
                    <a:pt x="74" y="28"/>
                  </a:cubicBezTo>
                  <a:lnTo>
                    <a:pt x="70" y="10"/>
                  </a:lnTo>
                  <a:close/>
                </a:path>
              </a:pathLst>
            </a:custGeom>
            <a:solidFill>
              <a:srgbClr val="EEBCC5"/>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2" name="îṣľïdè">
              <a:extLst>
                <a:ext uri="{FF2B5EF4-FFF2-40B4-BE49-F238E27FC236}">
                  <a16:creationId xmlns:a16="http://schemas.microsoft.com/office/drawing/2014/main" id="{3F522CC2-6C45-CDFA-AA48-575BE79EFFE1}"/>
                </a:ext>
              </a:extLst>
            </p:cNvPr>
            <p:cNvSpPr/>
            <p:nvPr/>
          </p:nvSpPr>
          <p:spPr bwMode="auto">
            <a:xfrm>
              <a:off x="4973638" y="3706813"/>
              <a:ext cx="412750" cy="892175"/>
            </a:xfrm>
            <a:custGeom>
              <a:avLst/>
              <a:gdLst>
                <a:gd name="T0" fmla="*/ 218515 w 119"/>
                <a:gd name="T1" fmla="*/ 0 h 257"/>
                <a:gd name="T2" fmla="*/ 246263 w 119"/>
                <a:gd name="T3" fmla="*/ 604041 h 257"/>
                <a:gd name="T4" fmla="*/ 0 w 119"/>
                <a:gd name="T5" fmla="*/ 829688 h 257"/>
                <a:gd name="T6" fmla="*/ 10405 w 119"/>
                <a:gd name="T7" fmla="*/ 892175 h 257"/>
                <a:gd name="T8" fmla="*/ 360723 w 119"/>
                <a:gd name="T9" fmla="*/ 708186 h 257"/>
                <a:gd name="T10" fmla="*/ 405813 w 119"/>
                <a:gd name="T11" fmla="*/ 614455 h 257"/>
                <a:gd name="T12" fmla="*/ 343380 w 119"/>
                <a:gd name="T13" fmla="*/ 152746 h 257"/>
                <a:gd name="T14" fmla="*/ 249731 w 119"/>
                <a:gd name="T15" fmla="*/ 17357 h 257"/>
                <a:gd name="T16" fmla="*/ 218515 w 119"/>
                <a:gd name="T17" fmla="*/ 0 h 2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9" h="257">
                  <a:moveTo>
                    <a:pt x="63" y="0"/>
                  </a:moveTo>
                  <a:cubicBezTo>
                    <a:pt x="71" y="174"/>
                    <a:pt x="71" y="174"/>
                    <a:pt x="71" y="174"/>
                  </a:cubicBezTo>
                  <a:cubicBezTo>
                    <a:pt x="0" y="239"/>
                    <a:pt x="0" y="239"/>
                    <a:pt x="0" y="239"/>
                  </a:cubicBezTo>
                  <a:cubicBezTo>
                    <a:pt x="3" y="257"/>
                    <a:pt x="3" y="257"/>
                    <a:pt x="3" y="257"/>
                  </a:cubicBezTo>
                  <a:cubicBezTo>
                    <a:pt x="104" y="204"/>
                    <a:pt x="104" y="204"/>
                    <a:pt x="104" y="204"/>
                  </a:cubicBezTo>
                  <a:cubicBezTo>
                    <a:pt x="113" y="198"/>
                    <a:pt x="119" y="188"/>
                    <a:pt x="117" y="177"/>
                  </a:cubicBezTo>
                  <a:cubicBezTo>
                    <a:pt x="99" y="44"/>
                    <a:pt x="99" y="44"/>
                    <a:pt x="99" y="44"/>
                  </a:cubicBezTo>
                  <a:cubicBezTo>
                    <a:pt x="97" y="27"/>
                    <a:pt x="87" y="12"/>
                    <a:pt x="72" y="5"/>
                  </a:cubicBezTo>
                  <a:lnTo>
                    <a:pt x="63" y="0"/>
                  </a:lnTo>
                  <a:close/>
                </a:path>
              </a:pathLst>
            </a:custGeom>
            <a:solidFill>
              <a:srgbClr val="EAD18C"/>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3" name="ï$ḷîdê">
              <a:extLst>
                <a:ext uri="{FF2B5EF4-FFF2-40B4-BE49-F238E27FC236}">
                  <a16:creationId xmlns:a16="http://schemas.microsoft.com/office/drawing/2014/main" id="{107D4021-EA25-3CF6-C288-6601A29AAC9D}"/>
                </a:ext>
              </a:extLst>
            </p:cNvPr>
            <p:cNvSpPr/>
            <p:nvPr/>
          </p:nvSpPr>
          <p:spPr bwMode="auto">
            <a:xfrm>
              <a:off x="4365625" y="4605338"/>
              <a:ext cx="652463" cy="44450"/>
            </a:xfrm>
            <a:custGeom>
              <a:avLst/>
              <a:gdLst>
                <a:gd name="T0" fmla="*/ 631640 w 188"/>
                <a:gd name="T1" fmla="*/ 44450 h 13"/>
                <a:gd name="T2" fmla="*/ 0 w 188"/>
                <a:gd name="T3" fmla="*/ 44450 h 13"/>
                <a:gd name="T4" fmla="*/ 0 w 188"/>
                <a:gd name="T5" fmla="*/ 0 h 13"/>
                <a:gd name="T6" fmla="*/ 631640 w 188"/>
                <a:gd name="T7" fmla="*/ 0 h 13"/>
                <a:gd name="T8" fmla="*/ 652463 w 188"/>
                <a:gd name="T9" fmla="*/ 23935 h 13"/>
                <a:gd name="T10" fmla="*/ 631640 w 188"/>
                <a:gd name="T11" fmla="*/ 44450 h 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8" h="13">
                  <a:moveTo>
                    <a:pt x="182" y="13"/>
                  </a:moveTo>
                  <a:cubicBezTo>
                    <a:pt x="0" y="13"/>
                    <a:pt x="0" y="13"/>
                    <a:pt x="0" y="13"/>
                  </a:cubicBezTo>
                  <a:cubicBezTo>
                    <a:pt x="0" y="0"/>
                    <a:pt x="0" y="0"/>
                    <a:pt x="0" y="0"/>
                  </a:cubicBezTo>
                  <a:cubicBezTo>
                    <a:pt x="182" y="0"/>
                    <a:pt x="182" y="0"/>
                    <a:pt x="182" y="0"/>
                  </a:cubicBezTo>
                  <a:cubicBezTo>
                    <a:pt x="185" y="0"/>
                    <a:pt x="188" y="3"/>
                    <a:pt x="188" y="7"/>
                  </a:cubicBezTo>
                  <a:cubicBezTo>
                    <a:pt x="188" y="10"/>
                    <a:pt x="185" y="13"/>
                    <a:pt x="182"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4" name="îş1iḓè">
              <a:extLst>
                <a:ext uri="{FF2B5EF4-FFF2-40B4-BE49-F238E27FC236}">
                  <a16:creationId xmlns:a16="http://schemas.microsoft.com/office/drawing/2014/main" id="{1BDF28A9-5CCC-91E4-F7A4-63116238C517}"/>
                </a:ext>
              </a:extLst>
            </p:cNvPr>
            <p:cNvSpPr/>
            <p:nvPr/>
          </p:nvSpPr>
          <p:spPr bwMode="auto">
            <a:xfrm>
              <a:off x="4038600" y="4125913"/>
              <a:ext cx="785813" cy="523875"/>
            </a:xfrm>
            <a:custGeom>
              <a:avLst/>
              <a:gdLst>
                <a:gd name="T0" fmla="*/ 785813 w 226"/>
                <a:gd name="T1" fmla="*/ 523875 h 151"/>
                <a:gd name="T2" fmla="*/ 173852 w 226"/>
                <a:gd name="T3" fmla="*/ 523875 h 151"/>
                <a:gd name="T4" fmla="*/ 118220 w 226"/>
                <a:gd name="T5" fmla="*/ 482243 h 151"/>
                <a:gd name="T6" fmla="*/ 10431 w 226"/>
                <a:gd name="T7" fmla="*/ 76326 h 151"/>
                <a:gd name="T8" fmla="*/ 66064 w 226"/>
                <a:gd name="T9" fmla="*/ 0 h 151"/>
                <a:gd name="T10" fmla="*/ 598052 w 226"/>
                <a:gd name="T11" fmla="*/ 0 h 151"/>
                <a:gd name="T12" fmla="*/ 657162 w 226"/>
                <a:gd name="T13" fmla="*/ 45102 h 151"/>
                <a:gd name="T14" fmla="*/ 785813 w 226"/>
                <a:gd name="T15" fmla="*/ 523875 h 15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6" h="151">
                  <a:moveTo>
                    <a:pt x="226" y="151"/>
                  </a:moveTo>
                  <a:cubicBezTo>
                    <a:pt x="50" y="151"/>
                    <a:pt x="50" y="151"/>
                    <a:pt x="50" y="151"/>
                  </a:cubicBezTo>
                  <a:cubicBezTo>
                    <a:pt x="42" y="151"/>
                    <a:pt x="36" y="146"/>
                    <a:pt x="34" y="139"/>
                  </a:cubicBezTo>
                  <a:cubicBezTo>
                    <a:pt x="3" y="22"/>
                    <a:pt x="3" y="22"/>
                    <a:pt x="3" y="22"/>
                  </a:cubicBezTo>
                  <a:cubicBezTo>
                    <a:pt x="0" y="11"/>
                    <a:pt x="8" y="0"/>
                    <a:pt x="19" y="0"/>
                  </a:cubicBezTo>
                  <a:cubicBezTo>
                    <a:pt x="172" y="0"/>
                    <a:pt x="172" y="0"/>
                    <a:pt x="172" y="0"/>
                  </a:cubicBezTo>
                  <a:cubicBezTo>
                    <a:pt x="180" y="0"/>
                    <a:pt x="187" y="5"/>
                    <a:pt x="189" y="13"/>
                  </a:cubicBezTo>
                  <a:lnTo>
                    <a:pt x="226" y="15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5" name="i$lïde">
              <a:extLst>
                <a:ext uri="{FF2B5EF4-FFF2-40B4-BE49-F238E27FC236}">
                  <a16:creationId xmlns:a16="http://schemas.microsoft.com/office/drawing/2014/main" id="{81CD7454-81B3-0D54-3226-E339FE664FD8}"/>
                </a:ext>
              </a:extLst>
            </p:cNvPr>
            <p:cNvSpPr/>
            <p:nvPr/>
          </p:nvSpPr>
          <p:spPr bwMode="auto">
            <a:xfrm>
              <a:off x="4038600" y="4125913"/>
              <a:ext cx="508000" cy="511175"/>
            </a:xfrm>
            <a:custGeom>
              <a:avLst/>
              <a:gdLst>
                <a:gd name="T0" fmla="*/ 19 w 146"/>
                <a:gd name="T1" fmla="*/ 0 h 147"/>
                <a:gd name="T2" fmla="*/ 3 w 146"/>
                <a:gd name="T3" fmla="*/ 22 h 147"/>
                <a:gd name="T4" fmla="*/ 34 w 146"/>
                <a:gd name="T5" fmla="*/ 139 h 147"/>
                <a:gd name="T6" fmla="*/ 39 w 146"/>
                <a:gd name="T7" fmla="*/ 147 h 147"/>
                <a:gd name="T8" fmla="*/ 146 w 146"/>
                <a:gd name="T9" fmla="*/ 0 h 147"/>
                <a:gd name="T10" fmla="*/ 19 w 146"/>
                <a:gd name="T11" fmla="*/ 0 h 147"/>
              </a:gdLst>
              <a:ahLst/>
              <a:cxnLst>
                <a:cxn ang="0">
                  <a:pos x="T0" y="T1"/>
                </a:cxn>
                <a:cxn ang="0">
                  <a:pos x="T2" y="T3"/>
                </a:cxn>
                <a:cxn ang="0">
                  <a:pos x="T4" y="T5"/>
                </a:cxn>
                <a:cxn ang="0">
                  <a:pos x="T6" y="T7"/>
                </a:cxn>
                <a:cxn ang="0">
                  <a:pos x="T8" y="T9"/>
                </a:cxn>
                <a:cxn ang="0">
                  <a:pos x="T10" y="T11"/>
                </a:cxn>
              </a:cxnLst>
              <a:rect l="0" t="0" r="r" b="b"/>
              <a:pathLst>
                <a:path w="146" h="147">
                  <a:moveTo>
                    <a:pt x="19" y="0"/>
                  </a:moveTo>
                  <a:cubicBezTo>
                    <a:pt x="8" y="0"/>
                    <a:pt x="0" y="11"/>
                    <a:pt x="3" y="22"/>
                  </a:cubicBezTo>
                  <a:cubicBezTo>
                    <a:pt x="34" y="139"/>
                    <a:pt x="34" y="139"/>
                    <a:pt x="34" y="139"/>
                  </a:cubicBezTo>
                  <a:cubicBezTo>
                    <a:pt x="34" y="142"/>
                    <a:pt x="37" y="145"/>
                    <a:pt x="39" y="147"/>
                  </a:cubicBezTo>
                  <a:cubicBezTo>
                    <a:pt x="146" y="0"/>
                    <a:pt x="146" y="0"/>
                    <a:pt x="146" y="0"/>
                  </a:cubicBezTo>
                  <a:lnTo>
                    <a:pt x="19" y="0"/>
                  </a:lnTo>
                  <a:close/>
                </a:path>
              </a:pathLst>
            </a:custGeom>
            <a:gradFill>
              <a:gsLst>
                <a:gs pos="100000">
                  <a:schemeClr val="bg1">
                    <a:alpha val="33000"/>
                  </a:schemeClr>
                </a:gs>
                <a:gs pos="0">
                  <a:srgbClr val="D0DDFE"/>
                </a:gs>
              </a:gsLst>
              <a:lin ang="0" scaled="0"/>
            </a:gra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ts val="0"/>
                </a:spcBef>
                <a:spcAft>
                  <a:spcPts val="0"/>
                </a:spcAft>
                <a:defRPr/>
              </a:pPr>
              <a:endParaRPr>
                <a:latin typeface="+mn-lt"/>
              </a:endParaRPr>
            </a:p>
          </p:txBody>
        </p:sp>
        <p:sp>
          <p:nvSpPr>
            <p:cNvPr id="146" name="ïṥḷíde">
              <a:extLst>
                <a:ext uri="{FF2B5EF4-FFF2-40B4-BE49-F238E27FC236}">
                  <a16:creationId xmlns:a16="http://schemas.microsoft.com/office/drawing/2014/main" id="{5B7E4D3F-C382-632A-5B37-C119D841E86C}"/>
                </a:ext>
              </a:extLst>
            </p:cNvPr>
            <p:cNvSpPr/>
            <p:nvPr/>
          </p:nvSpPr>
          <p:spPr bwMode="auto">
            <a:xfrm>
              <a:off x="4357688" y="4376738"/>
              <a:ext cx="111125" cy="96838"/>
            </a:xfrm>
            <a:custGeom>
              <a:avLst/>
              <a:gdLst>
                <a:gd name="T0" fmla="*/ 104180 w 32"/>
                <a:gd name="T1" fmla="*/ 48419 h 28"/>
                <a:gd name="T2" fmla="*/ 69453 w 32"/>
                <a:gd name="T3" fmla="*/ 96838 h 28"/>
                <a:gd name="T4" fmla="*/ 6945 w 32"/>
                <a:gd name="T5" fmla="*/ 48419 h 28"/>
                <a:gd name="T6" fmla="*/ 45145 w 32"/>
                <a:gd name="T7" fmla="*/ 0 h 28"/>
                <a:gd name="T8" fmla="*/ 104180 w 32"/>
                <a:gd name="T9" fmla="*/ 48419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28">
                  <a:moveTo>
                    <a:pt x="30" y="14"/>
                  </a:moveTo>
                  <a:cubicBezTo>
                    <a:pt x="32" y="22"/>
                    <a:pt x="27" y="28"/>
                    <a:pt x="20" y="28"/>
                  </a:cubicBezTo>
                  <a:cubicBezTo>
                    <a:pt x="12" y="28"/>
                    <a:pt x="4" y="22"/>
                    <a:pt x="2" y="14"/>
                  </a:cubicBezTo>
                  <a:cubicBezTo>
                    <a:pt x="0" y="6"/>
                    <a:pt x="5" y="0"/>
                    <a:pt x="13" y="0"/>
                  </a:cubicBezTo>
                  <a:cubicBezTo>
                    <a:pt x="20" y="0"/>
                    <a:pt x="28" y="6"/>
                    <a:pt x="30" y="14"/>
                  </a:cubicBezTo>
                  <a:close/>
                </a:path>
              </a:pathLst>
            </a:custGeom>
            <a:solidFill>
              <a:srgbClr val="737AFB"/>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7" name="ïṧḻídé">
              <a:extLst>
                <a:ext uri="{FF2B5EF4-FFF2-40B4-BE49-F238E27FC236}">
                  <a16:creationId xmlns:a16="http://schemas.microsoft.com/office/drawing/2014/main" id="{D22FD79B-7553-64F9-9B81-203D22ED607E}"/>
                </a:ext>
              </a:extLst>
            </p:cNvPr>
            <p:cNvSpPr/>
            <p:nvPr/>
          </p:nvSpPr>
          <p:spPr bwMode="auto">
            <a:xfrm>
              <a:off x="4719638" y="3314700"/>
              <a:ext cx="423863" cy="304800"/>
            </a:xfrm>
            <a:custGeom>
              <a:avLst/>
              <a:gdLst>
                <a:gd name="T0" fmla="*/ 211932 w 122"/>
                <a:gd name="T1" fmla="*/ 0 h 88"/>
                <a:gd name="T2" fmla="*/ 0 w 122"/>
                <a:gd name="T3" fmla="*/ 187036 h 88"/>
                <a:gd name="T4" fmla="*/ 132023 w 122"/>
                <a:gd name="T5" fmla="*/ 218209 h 88"/>
                <a:gd name="T6" fmla="*/ 257097 w 122"/>
                <a:gd name="T7" fmla="*/ 121227 h 88"/>
                <a:gd name="T8" fmla="*/ 257097 w 122"/>
                <a:gd name="T9" fmla="*/ 190500 h 88"/>
                <a:gd name="T10" fmla="*/ 288366 w 122"/>
                <a:gd name="T11" fmla="*/ 252845 h 88"/>
                <a:gd name="T12" fmla="*/ 298789 w 122"/>
                <a:gd name="T13" fmla="*/ 204355 h 88"/>
                <a:gd name="T14" fmla="*/ 340480 w 122"/>
                <a:gd name="T15" fmla="*/ 187036 h 88"/>
                <a:gd name="T16" fmla="*/ 361326 w 122"/>
                <a:gd name="T17" fmla="*/ 214745 h 88"/>
                <a:gd name="T18" fmla="*/ 354377 w 122"/>
                <a:gd name="T19" fmla="*/ 249382 h 88"/>
                <a:gd name="T20" fmla="*/ 326583 w 122"/>
                <a:gd name="T21" fmla="*/ 297873 h 88"/>
                <a:gd name="T22" fmla="*/ 403017 w 122"/>
                <a:gd name="T23" fmla="*/ 301336 h 88"/>
                <a:gd name="T24" fmla="*/ 423863 w 122"/>
                <a:gd name="T25" fmla="*/ 211282 h 88"/>
                <a:gd name="T26" fmla="*/ 211932 w 122"/>
                <a:gd name="T27" fmla="*/ 0 h 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2" h="88">
                  <a:moveTo>
                    <a:pt x="61" y="0"/>
                  </a:moveTo>
                  <a:cubicBezTo>
                    <a:pt x="30" y="0"/>
                    <a:pt x="4" y="23"/>
                    <a:pt x="0" y="54"/>
                  </a:cubicBezTo>
                  <a:cubicBezTo>
                    <a:pt x="11" y="61"/>
                    <a:pt x="25" y="65"/>
                    <a:pt x="38" y="63"/>
                  </a:cubicBezTo>
                  <a:cubicBezTo>
                    <a:pt x="53" y="60"/>
                    <a:pt x="67" y="49"/>
                    <a:pt x="74" y="35"/>
                  </a:cubicBezTo>
                  <a:cubicBezTo>
                    <a:pt x="73" y="42"/>
                    <a:pt x="73" y="49"/>
                    <a:pt x="74" y="55"/>
                  </a:cubicBezTo>
                  <a:cubicBezTo>
                    <a:pt x="75" y="62"/>
                    <a:pt x="78" y="69"/>
                    <a:pt x="83" y="73"/>
                  </a:cubicBezTo>
                  <a:cubicBezTo>
                    <a:pt x="83" y="68"/>
                    <a:pt x="84" y="63"/>
                    <a:pt x="86" y="59"/>
                  </a:cubicBezTo>
                  <a:cubicBezTo>
                    <a:pt x="89" y="55"/>
                    <a:pt x="94" y="52"/>
                    <a:pt x="98" y="54"/>
                  </a:cubicBezTo>
                  <a:cubicBezTo>
                    <a:pt x="101" y="55"/>
                    <a:pt x="103" y="59"/>
                    <a:pt x="104" y="62"/>
                  </a:cubicBezTo>
                  <a:cubicBezTo>
                    <a:pt x="104" y="65"/>
                    <a:pt x="104" y="69"/>
                    <a:pt x="102" y="72"/>
                  </a:cubicBezTo>
                  <a:cubicBezTo>
                    <a:pt x="100" y="77"/>
                    <a:pt x="97" y="82"/>
                    <a:pt x="94" y="86"/>
                  </a:cubicBezTo>
                  <a:cubicBezTo>
                    <a:pt x="101" y="87"/>
                    <a:pt x="109" y="88"/>
                    <a:pt x="116" y="87"/>
                  </a:cubicBezTo>
                  <a:cubicBezTo>
                    <a:pt x="120" y="79"/>
                    <a:pt x="122" y="70"/>
                    <a:pt x="122" y="61"/>
                  </a:cubicBezTo>
                  <a:cubicBezTo>
                    <a:pt x="122" y="27"/>
                    <a:pt x="95" y="0"/>
                    <a:pt x="61" y="0"/>
                  </a:cubicBezTo>
                  <a:close/>
                </a:path>
              </a:pathLst>
            </a:custGeom>
            <a:solidFill>
              <a:srgbClr val="737AFB"/>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8" name="îSḷídê">
              <a:extLst>
                <a:ext uri="{FF2B5EF4-FFF2-40B4-BE49-F238E27FC236}">
                  <a16:creationId xmlns:a16="http://schemas.microsoft.com/office/drawing/2014/main" id="{A7C9D953-9281-E9B4-2936-17E314EC1093}"/>
                </a:ext>
              </a:extLst>
            </p:cNvPr>
            <p:cNvSpPr>
              <a:spLocks noChangeArrowheads="1"/>
            </p:cNvSpPr>
            <p:nvPr/>
          </p:nvSpPr>
          <p:spPr bwMode="auto">
            <a:xfrm>
              <a:off x="4983163" y="3494088"/>
              <a:ext cx="128588" cy="128588"/>
            </a:xfrm>
            <a:prstGeom prst="ellipse">
              <a:avLst/>
            </a:prstGeom>
            <a:solidFill>
              <a:srgbClr val="EEBCC5"/>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49" name="íšļîďé">
              <a:extLst>
                <a:ext uri="{FF2B5EF4-FFF2-40B4-BE49-F238E27FC236}">
                  <a16:creationId xmlns:a16="http://schemas.microsoft.com/office/drawing/2014/main" id="{3E815E02-8529-7963-EA4B-3FF4AC6ABDF1}"/>
                </a:ext>
              </a:extLst>
            </p:cNvPr>
            <p:cNvSpPr/>
            <p:nvPr/>
          </p:nvSpPr>
          <p:spPr bwMode="auto">
            <a:xfrm>
              <a:off x="4629150" y="5473700"/>
              <a:ext cx="87313" cy="88900"/>
            </a:xfrm>
            <a:custGeom>
              <a:avLst/>
              <a:gdLst>
                <a:gd name="T0" fmla="*/ 73025 w 55"/>
                <a:gd name="T1" fmla="*/ 0 h 56"/>
                <a:gd name="T2" fmla="*/ 87313 w 55"/>
                <a:gd name="T3" fmla="*/ 68263 h 56"/>
                <a:gd name="T4" fmla="*/ 17463 w 55"/>
                <a:gd name="T5" fmla="*/ 88900 h 56"/>
                <a:gd name="T6" fmla="*/ 0 w 55"/>
                <a:gd name="T7" fmla="*/ 23813 h 56"/>
                <a:gd name="T8" fmla="*/ 73025 w 55"/>
                <a:gd name="T9" fmla="*/ 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56">
                  <a:moveTo>
                    <a:pt x="46" y="0"/>
                  </a:moveTo>
                  <a:lnTo>
                    <a:pt x="55" y="43"/>
                  </a:lnTo>
                  <a:lnTo>
                    <a:pt x="11" y="56"/>
                  </a:lnTo>
                  <a:lnTo>
                    <a:pt x="0" y="15"/>
                  </a:lnTo>
                  <a:lnTo>
                    <a:pt x="46" y="0"/>
                  </a:lnTo>
                  <a:close/>
                </a:path>
              </a:pathLst>
            </a:custGeom>
            <a:solidFill>
              <a:srgbClr val="EEBCC5"/>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0" name="íṧḷíḑé">
              <a:extLst>
                <a:ext uri="{FF2B5EF4-FFF2-40B4-BE49-F238E27FC236}">
                  <a16:creationId xmlns:a16="http://schemas.microsoft.com/office/drawing/2014/main" id="{9A7B895E-8061-42FA-483F-08BAFCE2C7D7}"/>
                </a:ext>
              </a:extLst>
            </p:cNvPr>
            <p:cNvSpPr/>
            <p:nvPr/>
          </p:nvSpPr>
          <p:spPr bwMode="auto">
            <a:xfrm>
              <a:off x="4806950" y="5486400"/>
              <a:ext cx="58738" cy="87313"/>
            </a:xfrm>
            <a:custGeom>
              <a:avLst/>
              <a:gdLst>
                <a:gd name="T0" fmla="*/ 0 w 37"/>
                <a:gd name="T1" fmla="*/ 76200 h 55"/>
                <a:gd name="T2" fmla="*/ 55563 w 37"/>
                <a:gd name="T3" fmla="*/ 87313 h 55"/>
                <a:gd name="T4" fmla="*/ 58738 w 37"/>
                <a:gd name="T5" fmla="*/ 14288 h 55"/>
                <a:gd name="T6" fmla="*/ 0 w 37"/>
                <a:gd name="T7" fmla="*/ 0 h 55"/>
                <a:gd name="T8" fmla="*/ 0 w 37"/>
                <a:gd name="T9" fmla="*/ 76200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55">
                  <a:moveTo>
                    <a:pt x="0" y="48"/>
                  </a:moveTo>
                  <a:lnTo>
                    <a:pt x="35" y="55"/>
                  </a:lnTo>
                  <a:lnTo>
                    <a:pt x="37" y="9"/>
                  </a:lnTo>
                  <a:lnTo>
                    <a:pt x="0" y="0"/>
                  </a:lnTo>
                  <a:lnTo>
                    <a:pt x="0" y="48"/>
                  </a:lnTo>
                  <a:close/>
                </a:path>
              </a:pathLst>
            </a:custGeom>
            <a:solidFill>
              <a:srgbClr val="EEBCC5"/>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1" name="íŝļidé">
              <a:extLst>
                <a:ext uri="{FF2B5EF4-FFF2-40B4-BE49-F238E27FC236}">
                  <a16:creationId xmlns:a16="http://schemas.microsoft.com/office/drawing/2014/main" id="{A96878E5-F986-E52A-214E-852924C03FF3}"/>
                </a:ext>
              </a:extLst>
            </p:cNvPr>
            <p:cNvSpPr/>
            <p:nvPr/>
          </p:nvSpPr>
          <p:spPr bwMode="auto">
            <a:xfrm>
              <a:off x="7616825" y="5465763"/>
              <a:ext cx="101600" cy="444500"/>
            </a:xfrm>
            <a:custGeom>
              <a:avLst/>
              <a:gdLst>
                <a:gd name="T0" fmla="*/ 63062 w 29"/>
                <a:gd name="T1" fmla="*/ 20836 h 128"/>
                <a:gd name="T2" fmla="*/ 59559 w 29"/>
                <a:gd name="T3" fmla="*/ 121543 h 128"/>
                <a:gd name="T4" fmla="*/ 84083 w 29"/>
                <a:gd name="T5" fmla="*/ 253504 h 128"/>
                <a:gd name="T6" fmla="*/ 91090 w 29"/>
                <a:gd name="T7" fmla="*/ 409773 h 128"/>
                <a:gd name="T8" fmla="*/ 24524 w 29"/>
                <a:gd name="T9" fmla="*/ 378520 h 128"/>
                <a:gd name="T10" fmla="*/ 7007 w 29"/>
                <a:gd name="T11" fmla="*/ 135434 h 128"/>
                <a:gd name="T12" fmla="*/ 0 w 29"/>
                <a:gd name="T13" fmla="*/ 0 h 128"/>
                <a:gd name="T14" fmla="*/ 63062 w 29"/>
                <a:gd name="T15" fmla="*/ 20836 h 12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 h="128">
                  <a:moveTo>
                    <a:pt x="18" y="6"/>
                  </a:moveTo>
                  <a:cubicBezTo>
                    <a:pt x="17" y="35"/>
                    <a:pt x="17" y="35"/>
                    <a:pt x="17" y="35"/>
                  </a:cubicBezTo>
                  <a:cubicBezTo>
                    <a:pt x="17" y="35"/>
                    <a:pt x="21" y="53"/>
                    <a:pt x="24" y="73"/>
                  </a:cubicBezTo>
                  <a:cubicBezTo>
                    <a:pt x="27" y="93"/>
                    <a:pt x="29" y="114"/>
                    <a:pt x="26" y="118"/>
                  </a:cubicBezTo>
                  <a:cubicBezTo>
                    <a:pt x="20" y="128"/>
                    <a:pt x="9" y="118"/>
                    <a:pt x="7" y="109"/>
                  </a:cubicBezTo>
                  <a:cubicBezTo>
                    <a:pt x="5" y="99"/>
                    <a:pt x="2" y="39"/>
                    <a:pt x="2" y="39"/>
                  </a:cubicBezTo>
                  <a:cubicBezTo>
                    <a:pt x="0" y="0"/>
                    <a:pt x="0" y="0"/>
                    <a:pt x="0" y="0"/>
                  </a:cubicBezTo>
                  <a:lnTo>
                    <a:pt x="18" y="6"/>
                  </a:lnTo>
                  <a:close/>
                </a:path>
              </a:pathLst>
            </a:custGeom>
            <a:solidFill>
              <a:srgbClr val="2D2C56"/>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2" name="îṩlíďè">
              <a:extLst>
                <a:ext uri="{FF2B5EF4-FFF2-40B4-BE49-F238E27FC236}">
                  <a16:creationId xmlns:a16="http://schemas.microsoft.com/office/drawing/2014/main" id="{E3BD7604-FD3C-951C-9F2D-412C87391127}"/>
                </a:ext>
              </a:extLst>
            </p:cNvPr>
            <p:cNvSpPr/>
            <p:nvPr/>
          </p:nvSpPr>
          <p:spPr bwMode="auto">
            <a:xfrm>
              <a:off x="7735888" y="5473700"/>
              <a:ext cx="123825" cy="409575"/>
            </a:xfrm>
            <a:custGeom>
              <a:avLst/>
              <a:gdLst>
                <a:gd name="T0" fmla="*/ 44715 w 36"/>
                <a:gd name="T1" fmla="*/ 0 h 118"/>
                <a:gd name="T2" fmla="*/ 30956 w 36"/>
                <a:gd name="T3" fmla="*/ 90245 h 118"/>
                <a:gd name="T4" fmla="*/ 17198 w 36"/>
                <a:gd name="T5" fmla="*/ 374865 h 118"/>
                <a:gd name="T6" fmla="*/ 82550 w 36"/>
                <a:gd name="T7" fmla="*/ 343626 h 118"/>
                <a:gd name="T8" fmla="*/ 92869 w 36"/>
                <a:gd name="T9" fmla="*/ 114542 h 118"/>
                <a:gd name="T10" fmla="*/ 123825 w 36"/>
                <a:gd name="T11" fmla="*/ 6942 h 118"/>
                <a:gd name="T12" fmla="*/ 44715 w 36"/>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118">
                  <a:moveTo>
                    <a:pt x="13" y="0"/>
                  </a:moveTo>
                  <a:cubicBezTo>
                    <a:pt x="9" y="26"/>
                    <a:pt x="9" y="26"/>
                    <a:pt x="9" y="26"/>
                  </a:cubicBezTo>
                  <a:cubicBezTo>
                    <a:pt x="9" y="26"/>
                    <a:pt x="0" y="97"/>
                    <a:pt x="5" y="108"/>
                  </a:cubicBezTo>
                  <a:cubicBezTo>
                    <a:pt x="10" y="118"/>
                    <a:pt x="25" y="114"/>
                    <a:pt x="24" y="99"/>
                  </a:cubicBezTo>
                  <a:cubicBezTo>
                    <a:pt x="23" y="84"/>
                    <a:pt x="27" y="33"/>
                    <a:pt x="27" y="33"/>
                  </a:cubicBezTo>
                  <a:cubicBezTo>
                    <a:pt x="36" y="2"/>
                    <a:pt x="36" y="2"/>
                    <a:pt x="36" y="2"/>
                  </a:cubicBezTo>
                  <a:lnTo>
                    <a:pt x="13" y="0"/>
                  </a:lnTo>
                  <a:close/>
                </a:path>
              </a:pathLst>
            </a:custGeom>
            <a:solidFill>
              <a:srgbClr val="2D2C56"/>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3" name="ï$ḷíḋé">
              <a:extLst>
                <a:ext uri="{FF2B5EF4-FFF2-40B4-BE49-F238E27FC236}">
                  <a16:creationId xmlns:a16="http://schemas.microsoft.com/office/drawing/2014/main" id="{F9E7532F-EC5A-1DEB-3BED-B2A7D4F5B648}"/>
                </a:ext>
              </a:extLst>
            </p:cNvPr>
            <p:cNvSpPr/>
            <p:nvPr/>
          </p:nvSpPr>
          <p:spPr bwMode="auto">
            <a:xfrm>
              <a:off x="7256463" y="4371975"/>
              <a:ext cx="836613" cy="1135063"/>
            </a:xfrm>
            <a:custGeom>
              <a:avLst/>
              <a:gdLst>
                <a:gd name="T0" fmla="*/ 482528 w 241"/>
                <a:gd name="T1" fmla="*/ 3471 h 327"/>
                <a:gd name="T2" fmla="*/ 475585 w 241"/>
                <a:gd name="T3" fmla="*/ 114548 h 327"/>
                <a:gd name="T4" fmla="*/ 760242 w 241"/>
                <a:gd name="T5" fmla="*/ 253393 h 327"/>
                <a:gd name="T6" fmla="*/ 819256 w 241"/>
                <a:gd name="T7" fmla="*/ 399181 h 327"/>
                <a:gd name="T8" fmla="*/ 621385 w 241"/>
                <a:gd name="T9" fmla="*/ 1131592 h 327"/>
                <a:gd name="T10" fmla="*/ 524185 w 241"/>
                <a:gd name="T11" fmla="*/ 1100352 h 327"/>
                <a:gd name="T12" fmla="*/ 610970 w 241"/>
                <a:gd name="T13" fmla="*/ 423479 h 327"/>
                <a:gd name="T14" fmla="*/ 548485 w 241"/>
                <a:gd name="T15" fmla="*/ 336701 h 327"/>
                <a:gd name="T16" fmla="*/ 444342 w 241"/>
                <a:gd name="T17" fmla="*/ 322816 h 327"/>
                <a:gd name="T18" fmla="*/ 336728 w 241"/>
                <a:gd name="T19" fmla="*/ 211740 h 327"/>
                <a:gd name="T20" fmla="*/ 461699 w 241"/>
                <a:gd name="T21" fmla="*/ 322816 h 327"/>
                <a:gd name="T22" fmla="*/ 503356 w 241"/>
                <a:gd name="T23" fmla="*/ 433893 h 327"/>
                <a:gd name="T24" fmla="*/ 423514 w 241"/>
                <a:gd name="T25" fmla="*/ 1114236 h 327"/>
                <a:gd name="T26" fmla="*/ 333257 w 241"/>
                <a:gd name="T27" fmla="*/ 1135063 h 327"/>
                <a:gd name="T28" fmla="*/ 291600 w 241"/>
                <a:gd name="T29" fmla="*/ 465133 h 327"/>
                <a:gd name="T30" fmla="*/ 222171 w 241"/>
                <a:gd name="T31" fmla="*/ 374883 h 327"/>
                <a:gd name="T32" fmla="*/ 45129 w 241"/>
                <a:gd name="T33" fmla="*/ 315874 h 327"/>
                <a:gd name="T34" fmla="*/ 0 w 241"/>
                <a:gd name="T35" fmla="*/ 236038 h 327"/>
                <a:gd name="T36" fmla="*/ 6943 w 241"/>
                <a:gd name="T37" fmla="*/ 0 h 327"/>
                <a:gd name="T38" fmla="*/ 482528 w 241"/>
                <a:gd name="T39" fmla="*/ 3471 h 32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41" h="327">
                  <a:moveTo>
                    <a:pt x="139" y="1"/>
                  </a:moveTo>
                  <a:cubicBezTo>
                    <a:pt x="137" y="33"/>
                    <a:pt x="137" y="33"/>
                    <a:pt x="137" y="33"/>
                  </a:cubicBezTo>
                  <a:cubicBezTo>
                    <a:pt x="219" y="73"/>
                    <a:pt x="219" y="73"/>
                    <a:pt x="219" y="73"/>
                  </a:cubicBezTo>
                  <a:cubicBezTo>
                    <a:pt x="234" y="81"/>
                    <a:pt x="241" y="98"/>
                    <a:pt x="236" y="115"/>
                  </a:cubicBezTo>
                  <a:cubicBezTo>
                    <a:pt x="179" y="326"/>
                    <a:pt x="179" y="326"/>
                    <a:pt x="179" y="326"/>
                  </a:cubicBezTo>
                  <a:cubicBezTo>
                    <a:pt x="151" y="317"/>
                    <a:pt x="151" y="317"/>
                    <a:pt x="151" y="317"/>
                  </a:cubicBezTo>
                  <a:cubicBezTo>
                    <a:pt x="176" y="122"/>
                    <a:pt x="176" y="122"/>
                    <a:pt x="176" y="122"/>
                  </a:cubicBezTo>
                  <a:cubicBezTo>
                    <a:pt x="178" y="111"/>
                    <a:pt x="170" y="99"/>
                    <a:pt x="158" y="97"/>
                  </a:cubicBezTo>
                  <a:cubicBezTo>
                    <a:pt x="128" y="93"/>
                    <a:pt x="128" y="93"/>
                    <a:pt x="128" y="93"/>
                  </a:cubicBezTo>
                  <a:cubicBezTo>
                    <a:pt x="97" y="61"/>
                    <a:pt x="97" y="61"/>
                    <a:pt x="97" y="61"/>
                  </a:cubicBezTo>
                  <a:cubicBezTo>
                    <a:pt x="133" y="93"/>
                    <a:pt x="133" y="93"/>
                    <a:pt x="133" y="93"/>
                  </a:cubicBezTo>
                  <a:cubicBezTo>
                    <a:pt x="142" y="101"/>
                    <a:pt x="146" y="113"/>
                    <a:pt x="145" y="125"/>
                  </a:cubicBezTo>
                  <a:cubicBezTo>
                    <a:pt x="122" y="321"/>
                    <a:pt x="122" y="321"/>
                    <a:pt x="122" y="321"/>
                  </a:cubicBezTo>
                  <a:cubicBezTo>
                    <a:pt x="96" y="327"/>
                    <a:pt x="96" y="327"/>
                    <a:pt x="96" y="327"/>
                  </a:cubicBezTo>
                  <a:cubicBezTo>
                    <a:pt x="84" y="134"/>
                    <a:pt x="84" y="134"/>
                    <a:pt x="84" y="134"/>
                  </a:cubicBezTo>
                  <a:cubicBezTo>
                    <a:pt x="84" y="122"/>
                    <a:pt x="75" y="111"/>
                    <a:pt x="64" y="108"/>
                  </a:cubicBezTo>
                  <a:cubicBezTo>
                    <a:pt x="13" y="91"/>
                    <a:pt x="13" y="91"/>
                    <a:pt x="13" y="91"/>
                  </a:cubicBezTo>
                  <a:cubicBezTo>
                    <a:pt x="5" y="87"/>
                    <a:pt x="0" y="78"/>
                    <a:pt x="0" y="68"/>
                  </a:cubicBezTo>
                  <a:cubicBezTo>
                    <a:pt x="2" y="0"/>
                    <a:pt x="2" y="0"/>
                    <a:pt x="2" y="0"/>
                  </a:cubicBezTo>
                  <a:lnTo>
                    <a:pt x="139" y="1"/>
                  </a:lnTo>
                  <a:close/>
                </a:path>
              </a:pathLst>
            </a:custGeom>
            <a:solidFill>
              <a:srgbClr val="737AFB"/>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4" name="îŝ1íḍe">
              <a:extLst>
                <a:ext uri="{FF2B5EF4-FFF2-40B4-BE49-F238E27FC236}">
                  <a16:creationId xmlns:a16="http://schemas.microsoft.com/office/drawing/2014/main" id="{CF752AAF-3EE7-5F21-93F9-FF0BD9654E01}"/>
                </a:ext>
              </a:extLst>
            </p:cNvPr>
            <p:cNvSpPr/>
            <p:nvPr/>
          </p:nvSpPr>
          <p:spPr bwMode="auto">
            <a:xfrm>
              <a:off x="7245350" y="3695700"/>
              <a:ext cx="841375" cy="930275"/>
            </a:xfrm>
            <a:custGeom>
              <a:avLst/>
              <a:gdLst>
                <a:gd name="T0" fmla="*/ 0 w 242"/>
                <a:gd name="T1" fmla="*/ 930275 h 268"/>
                <a:gd name="T2" fmla="*/ 45198 w 242"/>
                <a:gd name="T3" fmla="*/ 10414 h 268"/>
                <a:gd name="T4" fmla="*/ 299001 w 242"/>
                <a:gd name="T5" fmla="*/ 0 h 268"/>
                <a:gd name="T6" fmla="*/ 427641 w 242"/>
                <a:gd name="T7" fmla="*/ 27769 h 268"/>
                <a:gd name="T8" fmla="*/ 521513 w 242"/>
                <a:gd name="T9" fmla="*/ 79837 h 268"/>
                <a:gd name="T10" fmla="*/ 841375 w 242"/>
                <a:gd name="T11" fmla="*/ 690764 h 268"/>
                <a:gd name="T12" fmla="*/ 643200 w 242"/>
                <a:gd name="T13" fmla="*/ 711591 h 268"/>
                <a:gd name="T14" fmla="*/ 577142 w 242"/>
                <a:gd name="T15" fmla="*/ 635225 h 268"/>
                <a:gd name="T16" fmla="*/ 611909 w 242"/>
                <a:gd name="T17" fmla="*/ 583157 h 268"/>
                <a:gd name="T18" fmla="*/ 493699 w 242"/>
                <a:gd name="T19" fmla="*/ 301992 h 268"/>
                <a:gd name="T20" fmla="*/ 514560 w 242"/>
                <a:gd name="T21" fmla="*/ 815726 h 268"/>
                <a:gd name="T22" fmla="*/ 0 w 242"/>
                <a:gd name="T23" fmla="*/ 930275 h 2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2" h="268">
                  <a:moveTo>
                    <a:pt x="0" y="268"/>
                  </a:moveTo>
                  <a:cubicBezTo>
                    <a:pt x="13" y="3"/>
                    <a:pt x="13" y="3"/>
                    <a:pt x="13" y="3"/>
                  </a:cubicBezTo>
                  <a:cubicBezTo>
                    <a:pt x="13" y="3"/>
                    <a:pt x="69" y="0"/>
                    <a:pt x="86" y="0"/>
                  </a:cubicBezTo>
                  <a:cubicBezTo>
                    <a:pt x="95" y="0"/>
                    <a:pt x="111" y="4"/>
                    <a:pt x="123" y="8"/>
                  </a:cubicBezTo>
                  <a:cubicBezTo>
                    <a:pt x="135" y="12"/>
                    <a:pt x="144" y="12"/>
                    <a:pt x="150" y="23"/>
                  </a:cubicBezTo>
                  <a:cubicBezTo>
                    <a:pt x="242" y="199"/>
                    <a:pt x="242" y="199"/>
                    <a:pt x="242" y="199"/>
                  </a:cubicBezTo>
                  <a:cubicBezTo>
                    <a:pt x="185" y="205"/>
                    <a:pt x="185" y="205"/>
                    <a:pt x="185" y="205"/>
                  </a:cubicBezTo>
                  <a:cubicBezTo>
                    <a:pt x="166" y="183"/>
                    <a:pt x="166" y="183"/>
                    <a:pt x="166" y="183"/>
                  </a:cubicBezTo>
                  <a:cubicBezTo>
                    <a:pt x="176" y="168"/>
                    <a:pt x="176" y="168"/>
                    <a:pt x="176" y="168"/>
                  </a:cubicBezTo>
                  <a:cubicBezTo>
                    <a:pt x="142" y="87"/>
                    <a:pt x="142" y="87"/>
                    <a:pt x="142" y="87"/>
                  </a:cubicBezTo>
                  <a:cubicBezTo>
                    <a:pt x="148" y="235"/>
                    <a:pt x="148" y="235"/>
                    <a:pt x="148" y="235"/>
                  </a:cubicBezTo>
                  <a:cubicBezTo>
                    <a:pt x="0" y="268"/>
                    <a:pt x="0" y="268"/>
                    <a:pt x="0" y="268"/>
                  </a:cubicBezTo>
                </a:path>
              </a:pathLst>
            </a:custGeom>
            <a:solidFill>
              <a:srgbClr val="D98E9D"/>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5" name="îsļide">
              <a:extLst>
                <a:ext uri="{FF2B5EF4-FFF2-40B4-BE49-F238E27FC236}">
                  <a16:creationId xmlns:a16="http://schemas.microsoft.com/office/drawing/2014/main" id="{BCDA462C-F25B-7C71-F764-17C8CC634484}"/>
                </a:ext>
              </a:extLst>
            </p:cNvPr>
            <p:cNvSpPr/>
            <p:nvPr/>
          </p:nvSpPr>
          <p:spPr bwMode="auto">
            <a:xfrm>
              <a:off x="7821613" y="4330700"/>
              <a:ext cx="14288" cy="14288"/>
            </a:xfrm>
            <a:custGeom>
              <a:avLst/>
              <a:gdLst>
                <a:gd name="T0" fmla="*/ 0 w 4"/>
                <a:gd name="T1" fmla="*/ 0 h 4"/>
                <a:gd name="T2" fmla="*/ 14288 w 4"/>
                <a:gd name="T3" fmla="*/ 14288 h 4"/>
                <a:gd name="T4" fmla="*/ 14288 w 4"/>
                <a:gd name="T5" fmla="*/ 14288 h 4"/>
                <a:gd name="T6" fmla="*/ 0 w 4"/>
                <a:gd name="T7" fmla="*/ 0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 h="4">
                  <a:moveTo>
                    <a:pt x="0" y="0"/>
                  </a:moveTo>
                  <a:cubicBezTo>
                    <a:pt x="4" y="4"/>
                    <a:pt x="4" y="4"/>
                    <a:pt x="4" y="4"/>
                  </a:cubicBezTo>
                  <a:cubicBezTo>
                    <a:pt x="4" y="4"/>
                    <a:pt x="4" y="4"/>
                    <a:pt x="4" y="4"/>
                  </a:cubicBezTo>
                  <a:cubicBezTo>
                    <a:pt x="0" y="0"/>
                    <a:pt x="0" y="0"/>
                    <a:pt x="0" y="0"/>
                  </a:cubicBezTo>
                </a:path>
              </a:pathLst>
            </a:custGeom>
            <a:solidFill>
              <a:srgbClr val="804870"/>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6" name="íṥlídè">
              <a:extLst>
                <a:ext uri="{FF2B5EF4-FFF2-40B4-BE49-F238E27FC236}">
                  <a16:creationId xmlns:a16="http://schemas.microsoft.com/office/drawing/2014/main" id="{115CDBF9-81DF-F144-E703-4A73C975B19E}"/>
                </a:ext>
              </a:extLst>
            </p:cNvPr>
            <p:cNvSpPr/>
            <p:nvPr/>
          </p:nvSpPr>
          <p:spPr bwMode="auto">
            <a:xfrm>
              <a:off x="7370763" y="3695700"/>
              <a:ext cx="246063" cy="277813"/>
            </a:xfrm>
            <a:custGeom>
              <a:avLst/>
              <a:gdLst>
                <a:gd name="T0" fmla="*/ 183681 w 71"/>
                <a:gd name="T1" fmla="*/ 277813 h 80"/>
                <a:gd name="T2" fmla="*/ 0 w 71"/>
                <a:gd name="T3" fmla="*/ 45145 h 80"/>
                <a:gd name="T4" fmla="*/ 6931 w 71"/>
                <a:gd name="T5" fmla="*/ 6945 h 80"/>
                <a:gd name="T6" fmla="*/ 173284 w 71"/>
                <a:gd name="T7" fmla="*/ 0 h 80"/>
                <a:gd name="T8" fmla="*/ 225269 w 71"/>
                <a:gd name="T9" fmla="*/ 6945 h 80"/>
                <a:gd name="T10" fmla="*/ 232200 w 71"/>
                <a:gd name="T11" fmla="*/ 45145 h 80"/>
                <a:gd name="T12" fmla="*/ 183681 w 71"/>
                <a:gd name="T13" fmla="*/ 277813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 h="80">
                  <a:moveTo>
                    <a:pt x="53" y="80"/>
                  </a:moveTo>
                  <a:cubicBezTo>
                    <a:pt x="34" y="80"/>
                    <a:pt x="0" y="31"/>
                    <a:pt x="0" y="13"/>
                  </a:cubicBezTo>
                  <a:cubicBezTo>
                    <a:pt x="0" y="9"/>
                    <a:pt x="0" y="5"/>
                    <a:pt x="2" y="2"/>
                  </a:cubicBezTo>
                  <a:cubicBezTo>
                    <a:pt x="19" y="1"/>
                    <a:pt x="41" y="0"/>
                    <a:pt x="50" y="0"/>
                  </a:cubicBezTo>
                  <a:cubicBezTo>
                    <a:pt x="54" y="0"/>
                    <a:pt x="60" y="1"/>
                    <a:pt x="65" y="2"/>
                  </a:cubicBezTo>
                  <a:cubicBezTo>
                    <a:pt x="67" y="6"/>
                    <a:pt x="67" y="9"/>
                    <a:pt x="67" y="13"/>
                  </a:cubicBezTo>
                  <a:cubicBezTo>
                    <a:pt x="67" y="31"/>
                    <a:pt x="71" y="80"/>
                    <a:pt x="53" y="8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7" name="iṥḻiḑé">
              <a:extLst>
                <a:ext uri="{FF2B5EF4-FFF2-40B4-BE49-F238E27FC236}">
                  <a16:creationId xmlns:a16="http://schemas.microsoft.com/office/drawing/2014/main" id="{D559067A-6338-81D5-6722-0DA52F988B23}"/>
                </a:ext>
              </a:extLst>
            </p:cNvPr>
            <p:cNvSpPr/>
            <p:nvPr/>
          </p:nvSpPr>
          <p:spPr bwMode="auto">
            <a:xfrm>
              <a:off x="7426325" y="3546475"/>
              <a:ext cx="138113" cy="242888"/>
            </a:xfrm>
            <a:custGeom>
              <a:avLst/>
              <a:gdLst>
                <a:gd name="T0" fmla="*/ 138113 w 40"/>
                <a:gd name="T1" fmla="*/ 55517 h 70"/>
                <a:gd name="T2" fmla="*/ 93226 w 40"/>
                <a:gd name="T3" fmla="*/ 215129 h 70"/>
                <a:gd name="T4" fmla="*/ 48340 w 40"/>
                <a:gd name="T5" fmla="*/ 239418 h 70"/>
                <a:gd name="T6" fmla="*/ 0 w 40"/>
                <a:gd name="T7" fmla="*/ 190841 h 70"/>
                <a:gd name="T8" fmla="*/ 58698 w 40"/>
                <a:gd name="T9" fmla="*/ 0 h 70"/>
                <a:gd name="T10" fmla="*/ 138113 w 40"/>
                <a:gd name="T11" fmla="*/ 55517 h 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 h="70">
                  <a:moveTo>
                    <a:pt x="40" y="16"/>
                  </a:moveTo>
                  <a:cubicBezTo>
                    <a:pt x="38" y="19"/>
                    <a:pt x="27" y="62"/>
                    <a:pt x="27" y="62"/>
                  </a:cubicBezTo>
                  <a:cubicBezTo>
                    <a:pt x="27" y="62"/>
                    <a:pt x="23" y="70"/>
                    <a:pt x="14" y="69"/>
                  </a:cubicBezTo>
                  <a:cubicBezTo>
                    <a:pt x="4" y="68"/>
                    <a:pt x="0" y="55"/>
                    <a:pt x="0" y="55"/>
                  </a:cubicBezTo>
                  <a:cubicBezTo>
                    <a:pt x="17" y="0"/>
                    <a:pt x="17" y="0"/>
                    <a:pt x="17" y="0"/>
                  </a:cubicBezTo>
                  <a:lnTo>
                    <a:pt x="40" y="16"/>
                  </a:lnTo>
                  <a:close/>
                </a:path>
              </a:pathLst>
            </a:custGeom>
            <a:solidFill>
              <a:srgbClr val="EEBCC5"/>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8" name="îš1íḓê">
              <a:extLst>
                <a:ext uri="{FF2B5EF4-FFF2-40B4-BE49-F238E27FC236}">
                  <a16:creationId xmlns:a16="http://schemas.microsoft.com/office/drawing/2014/main" id="{1B9BA56E-8BF7-70FB-0886-59ED76020834}"/>
                </a:ext>
              </a:extLst>
            </p:cNvPr>
            <p:cNvSpPr/>
            <p:nvPr/>
          </p:nvSpPr>
          <p:spPr bwMode="auto">
            <a:xfrm>
              <a:off x="7359650" y="3321050"/>
              <a:ext cx="379413" cy="406400"/>
            </a:xfrm>
            <a:custGeom>
              <a:avLst/>
              <a:gdLst>
                <a:gd name="T0" fmla="*/ 0 w 109"/>
                <a:gd name="T1" fmla="*/ 187569 h 117"/>
                <a:gd name="T2" fmla="*/ 215813 w 109"/>
                <a:gd name="T3" fmla="*/ 406400 h 117"/>
                <a:gd name="T4" fmla="*/ 379413 w 109"/>
                <a:gd name="T5" fmla="*/ 187569 h 117"/>
                <a:gd name="T6" fmla="*/ 187966 w 109"/>
                <a:gd name="T7" fmla="*/ 0 h 117"/>
                <a:gd name="T8" fmla="*/ 0 w 109"/>
                <a:gd name="T9" fmla="*/ 187569 h 1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9" h="117">
                  <a:moveTo>
                    <a:pt x="0" y="54"/>
                  </a:moveTo>
                  <a:cubicBezTo>
                    <a:pt x="0" y="84"/>
                    <a:pt x="32" y="117"/>
                    <a:pt x="62" y="117"/>
                  </a:cubicBezTo>
                  <a:cubicBezTo>
                    <a:pt x="92" y="117"/>
                    <a:pt x="109" y="84"/>
                    <a:pt x="109" y="54"/>
                  </a:cubicBezTo>
                  <a:cubicBezTo>
                    <a:pt x="109" y="24"/>
                    <a:pt x="84" y="0"/>
                    <a:pt x="54" y="0"/>
                  </a:cubicBezTo>
                  <a:cubicBezTo>
                    <a:pt x="25" y="0"/>
                    <a:pt x="0" y="24"/>
                    <a:pt x="0" y="54"/>
                  </a:cubicBezTo>
                  <a:close/>
                </a:path>
              </a:pathLst>
            </a:custGeom>
            <a:solidFill>
              <a:srgbClr val="EEBCC5"/>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9" name="ïṧļïḑê">
              <a:extLst>
                <a:ext uri="{FF2B5EF4-FFF2-40B4-BE49-F238E27FC236}">
                  <a16:creationId xmlns:a16="http://schemas.microsoft.com/office/drawing/2014/main" id="{FD0A1856-EB89-C71D-DBDD-251DB9D7582D}"/>
                </a:ext>
              </a:extLst>
            </p:cNvPr>
            <p:cNvSpPr>
              <a:spLocks noChangeArrowheads="1"/>
            </p:cNvSpPr>
            <p:nvPr/>
          </p:nvSpPr>
          <p:spPr bwMode="auto">
            <a:xfrm>
              <a:off x="7342188" y="3314700"/>
              <a:ext cx="420688" cy="419100"/>
            </a:xfrm>
            <a:prstGeom prst="ellipse">
              <a:avLst/>
            </a:prstGeom>
            <a:solidFill>
              <a:srgbClr val="EEBCC5"/>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60" name="îslíḑê">
              <a:extLst>
                <a:ext uri="{FF2B5EF4-FFF2-40B4-BE49-F238E27FC236}">
                  <a16:creationId xmlns:a16="http://schemas.microsoft.com/office/drawing/2014/main" id="{A3CFA5DB-F1FD-F3D1-A649-BBC8925B98AE}"/>
                </a:ext>
              </a:extLst>
            </p:cNvPr>
            <p:cNvSpPr/>
            <p:nvPr/>
          </p:nvSpPr>
          <p:spPr bwMode="auto">
            <a:xfrm>
              <a:off x="7686675" y="3629025"/>
              <a:ext cx="26988" cy="31750"/>
            </a:xfrm>
            <a:custGeom>
              <a:avLst/>
              <a:gdLst>
                <a:gd name="T0" fmla="*/ 6747 w 8"/>
                <a:gd name="T1" fmla="*/ 10583 h 9"/>
                <a:gd name="T2" fmla="*/ 6747 w 8"/>
                <a:gd name="T3" fmla="*/ 28222 h 9"/>
                <a:gd name="T4" fmla="*/ 23615 w 8"/>
                <a:gd name="T5" fmla="*/ 21167 h 9"/>
                <a:gd name="T6" fmla="*/ 20241 w 8"/>
                <a:gd name="T7" fmla="*/ 0 h 9"/>
                <a:gd name="T8" fmla="*/ 6747 w 8"/>
                <a:gd name="T9" fmla="*/ 10583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9">
                  <a:moveTo>
                    <a:pt x="2" y="3"/>
                  </a:moveTo>
                  <a:cubicBezTo>
                    <a:pt x="0" y="5"/>
                    <a:pt x="1" y="7"/>
                    <a:pt x="2" y="8"/>
                  </a:cubicBezTo>
                  <a:cubicBezTo>
                    <a:pt x="4" y="9"/>
                    <a:pt x="6" y="8"/>
                    <a:pt x="7" y="6"/>
                  </a:cubicBezTo>
                  <a:cubicBezTo>
                    <a:pt x="8" y="4"/>
                    <a:pt x="8" y="1"/>
                    <a:pt x="6" y="0"/>
                  </a:cubicBezTo>
                  <a:cubicBezTo>
                    <a:pt x="5" y="0"/>
                    <a:pt x="3" y="1"/>
                    <a:pt x="2" y="3"/>
                  </a:cubicBezTo>
                  <a:close/>
                </a:path>
              </a:pathLst>
            </a:custGeom>
            <a:solidFill>
              <a:srgbClr val="2D2B42"/>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1" name="iŝľïdè">
              <a:extLst>
                <a:ext uri="{FF2B5EF4-FFF2-40B4-BE49-F238E27FC236}">
                  <a16:creationId xmlns:a16="http://schemas.microsoft.com/office/drawing/2014/main" id="{BEB80A49-D52E-F3F7-4365-603E40DC0B9B}"/>
                </a:ext>
              </a:extLst>
            </p:cNvPr>
            <p:cNvSpPr/>
            <p:nvPr/>
          </p:nvSpPr>
          <p:spPr bwMode="auto">
            <a:xfrm>
              <a:off x="7581900" y="3640138"/>
              <a:ext cx="28575" cy="34925"/>
            </a:xfrm>
            <a:custGeom>
              <a:avLst/>
              <a:gdLst>
                <a:gd name="T0" fmla="*/ 3572 w 8"/>
                <a:gd name="T1" fmla="*/ 10478 h 10"/>
                <a:gd name="T2" fmla="*/ 3572 w 8"/>
                <a:gd name="T3" fmla="*/ 31433 h 10"/>
                <a:gd name="T4" fmla="*/ 25003 w 8"/>
                <a:gd name="T5" fmla="*/ 20955 h 10"/>
                <a:gd name="T6" fmla="*/ 21431 w 8"/>
                <a:gd name="T7" fmla="*/ 0 h 10"/>
                <a:gd name="T8" fmla="*/ 3572 w 8"/>
                <a:gd name="T9" fmla="*/ 10478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10">
                  <a:moveTo>
                    <a:pt x="1" y="3"/>
                  </a:moveTo>
                  <a:cubicBezTo>
                    <a:pt x="0" y="5"/>
                    <a:pt x="0" y="8"/>
                    <a:pt x="1" y="9"/>
                  </a:cubicBezTo>
                  <a:cubicBezTo>
                    <a:pt x="3" y="10"/>
                    <a:pt x="5" y="9"/>
                    <a:pt x="7" y="6"/>
                  </a:cubicBezTo>
                  <a:cubicBezTo>
                    <a:pt x="8" y="4"/>
                    <a:pt x="8" y="1"/>
                    <a:pt x="6" y="0"/>
                  </a:cubicBezTo>
                  <a:cubicBezTo>
                    <a:pt x="5" y="0"/>
                    <a:pt x="2" y="1"/>
                    <a:pt x="1" y="3"/>
                  </a:cubicBezTo>
                  <a:close/>
                </a:path>
              </a:pathLst>
            </a:custGeom>
            <a:solidFill>
              <a:srgbClr val="2D2B42"/>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2" name="iṣlíḍê">
              <a:extLst>
                <a:ext uri="{FF2B5EF4-FFF2-40B4-BE49-F238E27FC236}">
                  <a16:creationId xmlns:a16="http://schemas.microsoft.com/office/drawing/2014/main" id="{32617B9B-A54C-B502-E4F3-7C8511742B51}"/>
                </a:ext>
              </a:extLst>
            </p:cNvPr>
            <p:cNvSpPr/>
            <p:nvPr/>
          </p:nvSpPr>
          <p:spPr bwMode="auto">
            <a:xfrm>
              <a:off x="7502525" y="4500563"/>
              <a:ext cx="257175" cy="107950"/>
            </a:xfrm>
            <a:custGeom>
              <a:avLst/>
              <a:gdLst>
                <a:gd name="T0" fmla="*/ 10426 w 74"/>
                <a:gd name="T1" fmla="*/ 34823 h 31"/>
                <a:gd name="T2" fmla="*/ 139014 w 74"/>
                <a:gd name="T3" fmla="*/ 0 h 31"/>
                <a:gd name="T4" fmla="*/ 246749 w 74"/>
                <a:gd name="T5" fmla="*/ 52234 h 31"/>
                <a:gd name="T6" fmla="*/ 222422 w 74"/>
                <a:gd name="T7" fmla="*/ 73127 h 31"/>
                <a:gd name="T8" fmla="*/ 225897 w 74"/>
                <a:gd name="T9" fmla="*/ 94021 h 31"/>
                <a:gd name="T10" fmla="*/ 187668 w 74"/>
                <a:gd name="T11" fmla="*/ 100985 h 31"/>
                <a:gd name="T12" fmla="*/ 0 w 74"/>
                <a:gd name="T13" fmla="*/ 97503 h 31"/>
                <a:gd name="T14" fmla="*/ 10426 w 74"/>
                <a:gd name="T15" fmla="*/ 34823 h 3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4" h="31">
                  <a:moveTo>
                    <a:pt x="3" y="10"/>
                  </a:moveTo>
                  <a:cubicBezTo>
                    <a:pt x="5" y="10"/>
                    <a:pt x="25" y="0"/>
                    <a:pt x="40" y="0"/>
                  </a:cubicBezTo>
                  <a:cubicBezTo>
                    <a:pt x="54" y="0"/>
                    <a:pt x="71" y="15"/>
                    <a:pt x="71" y="15"/>
                  </a:cubicBezTo>
                  <a:cubicBezTo>
                    <a:pt x="71" y="15"/>
                    <a:pt x="74" y="23"/>
                    <a:pt x="64" y="21"/>
                  </a:cubicBezTo>
                  <a:cubicBezTo>
                    <a:pt x="55" y="20"/>
                    <a:pt x="65" y="27"/>
                    <a:pt x="65" y="27"/>
                  </a:cubicBezTo>
                  <a:cubicBezTo>
                    <a:pt x="65" y="27"/>
                    <a:pt x="65" y="28"/>
                    <a:pt x="54" y="29"/>
                  </a:cubicBezTo>
                  <a:cubicBezTo>
                    <a:pt x="43" y="31"/>
                    <a:pt x="0" y="28"/>
                    <a:pt x="0" y="28"/>
                  </a:cubicBezTo>
                  <a:lnTo>
                    <a:pt x="3" y="10"/>
                  </a:lnTo>
                  <a:close/>
                </a:path>
              </a:pathLst>
            </a:custGeom>
            <a:solidFill>
              <a:srgbClr val="EEBCC5"/>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3" name="ïṥ1íḑé">
              <a:extLst>
                <a:ext uri="{FF2B5EF4-FFF2-40B4-BE49-F238E27FC236}">
                  <a16:creationId xmlns:a16="http://schemas.microsoft.com/office/drawing/2014/main" id="{ADFA092C-619A-9356-4E4E-ECCFABEECB6C}"/>
                </a:ext>
              </a:extLst>
            </p:cNvPr>
            <p:cNvSpPr/>
            <p:nvPr/>
          </p:nvSpPr>
          <p:spPr bwMode="auto">
            <a:xfrm>
              <a:off x="7099300" y="3706813"/>
              <a:ext cx="414338" cy="892175"/>
            </a:xfrm>
            <a:custGeom>
              <a:avLst/>
              <a:gdLst>
                <a:gd name="T0" fmla="*/ 191501 w 119"/>
                <a:gd name="T1" fmla="*/ 0 h 257"/>
                <a:gd name="T2" fmla="*/ 163646 w 119"/>
                <a:gd name="T3" fmla="*/ 604041 h 257"/>
                <a:gd name="T4" fmla="*/ 414338 w 119"/>
                <a:gd name="T5" fmla="*/ 829688 h 257"/>
                <a:gd name="T6" fmla="*/ 403893 w 119"/>
                <a:gd name="T7" fmla="*/ 892175 h 257"/>
                <a:gd name="T8" fmla="*/ 52227 w 119"/>
                <a:gd name="T9" fmla="*/ 708186 h 257"/>
                <a:gd name="T10" fmla="*/ 3482 w 119"/>
                <a:gd name="T11" fmla="*/ 614455 h 257"/>
                <a:gd name="T12" fmla="*/ 69637 w 119"/>
                <a:gd name="T13" fmla="*/ 152746 h 257"/>
                <a:gd name="T14" fmla="*/ 160164 w 119"/>
                <a:gd name="T15" fmla="*/ 17357 h 257"/>
                <a:gd name="T16" fmla="*/ 191501 w 119"/>
                <a:gd name="T17" fmla="*/ 0 h 2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9" h="257">
                  <a:moveTo>
                    <a:pt x="55" y="0"/>
                  </a:moveTo>
                  <a:cubicBezTo>
                    <a:pt x="47" y="174"/>
                    <a:pt x="47" y="174"/>
                    <a:pt x="47" y="174"/>
                  </a:cubicBezTo>
                  <a:cubicBezTo>
                    <a:pt x="119" y="239"/>
                    <a:pt x="119" y="239"/>
                    <a:pt x="119" y="239"/>
                  </a:cubicBezTo>
                  <a:cubicBezTo>
                    <a:pt x="116" y="257"/>
                    <a:pt x="116" y="257"/>
                    <a:pt x="116" y="257"/>
                  </a:cubicBezTo>
                  <a:cubicBezTo>
                    <a:pt x="15" y="204"/>
                    <a:pt x="15" y="204"/>
                    <a:pt x="15" y="204"/>
                  </a:cubicBezTo>
                  <a:cubicBezTo>
                    <a:pt x="5" y="198"/>
                    <a:pt x="0" y="188"/>
                    <a:pt x="1" y="177"/>
                  </a:cubicBezTo>
                  <a:cubicBezTo>
                    <a:pt x="20" y="44"/>
                    <a:pt x="20" y="44"/>
                    <a:pt x="20" y="44"/>
                  </a:cubicBezTo>
                  <a:cubicBezTo>
                    <a:pt x="21" y="27"/>
                    <a:pt x="31" y="12"/>
                    <a:pt x="46" y="5"/>
                  </a:cubicBezTo>
                  <a:lnTo>
                    <a:pt x="55" y="0"/>
                  </a:lnTo>
                  <a:close/>
                </a:path>
              </a:pathLst>
            </a:custGeom>
            <a:solidFill>
              <a:srgbClr val="D98E9D"/>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4" name="i$ľîdè">
              <a:extLst>
                <a:ext uri="{FF2B5EF4-FFF2-40B4-BE49-F238E27FC236}">
                  <a16:creationId xmlns:a16="http://schemas.microsoft.com/office/drawing/2014/main" id="{55F9EE41-00F6-BCEF-A9F4-E76DB31AA056}"/>
                </a:ext>
              </a:extLst>
            </p:cNvPr>
            <p:cNvSpPr/>
            <p:nvPr/>
          </p:nvSpPr>
          <p:spPr bwMode="auto">
            <a:xfrm>
              <a:off x="7464425" y="4605338"/>
              <a:ext cx="657225" cy="44450"/>
            </a:xfrm>
            <a:custGeom>
              <a:avLst/>
              <a:gdLst>
                <a:gd name="T0" fmla="*/ 24342 w 189"/>
                <a:gd name="T1" fmla="*/ 44450 h 13"/>
                <a:gd name="T2" fmla="*/ 657225 w 189"/>
                <a:gd name="T3" fmla="*/ 44450 h 13"/>
                <a:gd name="T4" fmla="*/ 657225 w 189"/>
                <a:gd name="T5" fmla="*/ 0 h 13"/>
                <a:gd name="T6" fmla="*/ 24342 w 189"/>
                <a:gd name="T7" fmla="*/ 0 h 13"/>
                <a:gd name="T8" fmla="*/ 0 w 189"/>
                <a:gd name="T9" fmla="*/ 23935 h 13"/>
                <a:gd name="T10" fmla="*/ 24342 w 189"/>
                <a:gd name="T11" fmla="*/ 44450 h 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9" h="13">
                  <a:moveTo>
                    <a:pt x="7" y="13"/>
                  </a:moveTo>
                  <a:cubicBezTo>
                    <a:pt x="189" y="13"/>
                    <a:pt x="189" y="13"/>
                    <a:pt x="189" y="13"/>
                  </a:cubicBezTo>
                  <a:cubicBezTo>
                    <a:pt x="189" y="0"/>
                    <a:pt x="189" y="0"/>
                    <a:pt x="189" y="0"/>
                  </a:cubicBezTo>
                  <a:cubicBezTo>
                    <a:pt x="7" y="0"/>
                    <a:pt x="7" y="0"/>
                    <a:pt x="7" y="0"/>
                  </a:cubicBezTo>
                  <a:cubicBezTo>
                    <a:pt x="3" y="0"/>
                    <a:pt x="0" y="3"/>
                    <a:pt x="0" y="7"/>
                  </a:cubicBezTo>
                  <a:cubicBezTo>
                    <a:pt x="0" y="10"/>
                    <a:pt x="3" y="13"/>
                    <a:pt x="7"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5" name="îṩḻíḓê">
              <a:extLst>
                <a:ext uri="{FF2B5EF4-FFF2-40B4-BE49-F238E27FC236}">
                  <a16:creationId xmlns:a16="http://schemas.microsoft.com/office/drawing/2014/main" id="{D2FA2DA5-909A-CAD2-C7EC-4D9164614F60}"/>
                </a:ext>
              </a:extLst>
            </p:cNvPr>
            <p:cNvSpPr/>
            <p:nvPr/>
          </p:nvSpPr>
          <p:spPr bwMode="auto">
            <a:xfrm>
              <a:off x="7662863" y="4125913"/>
              <a:ext cx="784225" cy="523875"/>
            </a:xfrm>
            <a:custGeom>
              <a:avLst/>
              <a:gdLst>
                <a:gd name="T0" fmla="*/ 0 w 226"/>
                <a:gd name="T1" fmla="*/ 523875 h 151"/>
                <a:gd name="T2" fmla="*/ 607254 w 226"/>
                <a:gd name="T3" fmla="*/ 523875 h 151"/>
                <a:gd name="T4" fmla="*/ 666244 w 226"/>
                <a:gd name="T5" fmla="*/ 482243 h 151"/>
                <a:gd name="T6" fmla="*/ 773815 w 226"/>
                <a:gd name="T7" fmla="*/ 76326 h 151"/>
                <a:gd name="T8" fmla="*/ 714825 w 226"/>
                <a:gd name="T9" fmla="*/ 0 h 151"/>
                <a:gd name="T10" fmla="*/ 183911 w 226"/>
                <a:gd name="T11" fmla="*/ 0 h 151"/>
                <a:gd name="T12" fmla="*/ 124921 w 226"/>
                <a:gd name="T13" fmla="*/ 45102 h 151"/>
                <a:gd name="T14" fmla="*/ 0 w 226"/>
                <a:gd name="T15" fmla="*/ 523875 h 15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6" h="151">
                  <a:moveTo>
                    <a:pt x="0" y="151"/>
                  </a:moveTo>
                  <a:cubicBezTo>
                    <a:pt x="175" y="151"/>
                    <a:pt x="175" y="151"/>
                    <a:pt x="175" y="151"/>
                  </a:cubicBezTo>
                  <a:cubicBezTo>
                    <a:pt x="183" y="151"/>
                    <a:pt x="190" y="146"/>
                    <a:pt x="192" y="139"/>
                  </a:cubicBezTo>
                  <a:cubicBezTo>
                    <a:pt x="223" y="22"/>
                    <a:pt x="223" y="22"/>
                    <a:pt x="223" y="22"/>
                  </a:cubicBezTo>
                  <a:cubicBezTo>
                    <a:pt x="226" y="11"/>
                    <a:pt x="218" y="0"/>
                    <a:pt x="206" y="0"/>
                  </a:cubicBezTo>
                  <a:cubicBezTo>
                    <a:pt x="53" y="0"/>
                    <a:pt x="53" y="0"/>
                    <a:pt x="53" y="0"/>
                  </a:cubicBezTo>
                  <a:cubicBezTo>
                    <a:pt x="45" y="0"/>
                    <a:pt x="38" y="5"/>
                    <a:pt x="36" y="13"/>
                  </a:cubicBezTo>
                  <a:lnTo>
                    <a:pt x="0" y="15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6" name="iṣḻiďê">
              <a:extLst>
                <a:ext uri="{FF2B5EF4-FFF2-40B4-BE49-F238E27FC236}">
                  <a16:creationId xmlns:a16="http://schemas.microsoft.com/office/drawing/2014/main" id="{5C0DFDB2-F734-68CD-3B9D-7D2EC92A5692}"/>
                </a:ext>
              </a:extLst>
            </p:cNvPr>
            <p:cNvSpPr/>
            <p:nvPr/>
          </p:nvSpPr>
          <p:spPr bwMode="auto">
            <a:xfrm>
              <a:off x="7937500" y="4125913"/>
              <a:ext cx="509588" cy="511175"/>
            </a:xfrm>
            <a:custGeom>
              <a:avLst/>
              <a:gdLst>
                <a:gd name="T0" fmla="*/ 127 w 147"/>
                <a:gd name="T1" fmla="*/ 0 h 147"/>
                <a:gd name="T2" fmla="*/ 144 w 147"/>
                <a:gd name="T3" fmla="*/ 22 h 147"/>
                <a:gd name="T4" fmla="*/ 113 w 147"/>
                <a:gd name="T5" fmla="*/ 139 h 147"/>
                <a:gd name="T6" fmla="*/ 107 w 147"/>
                <a:gd name="T7" fmla="*/ 147 h 147"/>
                <a:gd name="T8" fmla="*/ 0 w 147"/>
                <a:gd name="T9" fmla="*/ 0 h 147"/>
                <a:gd name="T10" fmla="*/ 127 w 147"/>
                <a:gd name="T11" fmla="*/ 0 h 147"/>
              </a:gdLst>
              <a:ahLst/>
              <a:cxnLst>
                <a:cxn ang="0">
                  <a:pos x="T0" y="T1"/>
                </a:cxn>
                <a:cxn ang="0">
                  <a:pos x="T2" y="T3"/>
                </a:cxn>
                <a:cxn ang="0">
                  <a:pos x="T4" y="T5"/>
                </a:cxn>
                <a:cxn ang="0">
                  <a:pos x="T6" y="T7"/>
                </a:cxn>
                <a:cxn ang="0">
                  <a:pos x="T8" y="T9"/>
                </a:cxn>
                <a:cxn ang="0">
                  <a:pos x="T10" y="T11"/>
                </a:cxn>
              </a:cxnLst>
              <a:rect l="0" t="0" r="r" b="b"/>
              <a:pathLst>
                <a:path w="147" h="147">
                  <a:moveTo>
                    <a:pt x="127" y="0"/>
                  </a:moveTo>
                  <a:cubicBezTo>
                    <a:pt x="139" y="0"/>
                    <a:pt x="147" y="11"/>
                    <a:pt x="144" y="22"/>
                  </a:cubicBezTo>
                  <a:cubicBezTo>
                    <a:pt x="113" y="139"/>
                    <a:pt x="113" y="139"/>
                    <a:pt x="113" y="139"/>
                  </a:cubicBezTo>
                  <a:cubicBezTo>
                    <a:pt x="112" y="142"/>
                    <a:pt x="110" y="145"/>
                    <a:pt x="107" y="147"/>
                  </a:cubicBezTo>
                  <a:cubicBezTo>
                    <a:pt x="0" y="0"/>
                    <a:pt x="0" y="0"/>
                    <a:pt x="0" y="0"/>
                  </a:cubicBezTo>
                  <a:lnTo>
                    <a:pt x="127" y="0"/>
                  </a:lnTo>
                  <a:close/>
                </a:path>
              </a:pathLst>
            </a:custGeom>
            <a:gradFill>
              <a:gsLst>
                <a:gs pos="100000">
                  <a:schemeClr val="bg1">
                    <a:alpha val="33000"/>
                  </a:schemeClr>
                </a:gs>
                <a:gs pos="0">
                  <a:srgbClr val="D0DDFE"/>
                </a:gs>
              </a:gsLst>
              <a:lin ang="10800000" scaled="0"/>
            </a:gra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ts val="0"/>
                </a:spcBef>
                <a:spcAft>
                  <a:spcPts val="0"/>
                </a:spcAft>
                <a:defRPr/>
              </a:pPr>
              <a:endParaRPr>
                <a:latin typeface="+mn-lt"/>
              </a:endParaRPr>
            </a:p>
          </p:txBody>
        </p:sp>
        <p:sp>
          <p:nvSpPr>
            <p:cNvPr id="167" name="íṧḷîḍe">
              <a:extLst>
                <a:ext uri="{FF2B5EF4-FFF2-40B4-BE49-F238E27FC236}">
                  <a16:creationId xmlns:a16="http://schemas.microsoft.com/office/drawing/2014/main" id="{0A5E0A59-B370-C069-9F30-D5DC42CACA66}"/>
                </a:ext>
              </a:extLst>
            </p:cNvPr>
            <p:cNvSpPr/>
            <p:nvPr/>
          </p:nvSpPr>
          <p:spPr bwMode="auto">
            <a:xfrm>
              <a:off x="8013700" y="4376738"/>
              <a:ext cx="114300" cy="96838"/>
            </a:xfrm>
            <a:custGeom>
              <a:avLst/>
              <a:gdLst>
                <a:gd name="T0" fmla="*/ 6927 w 33"/>
                <a:gd name="T1" fmla="*/ 48419 h 28"/>
                <a:gd name="T2" fmla="*/ 45027 w 33"/>
                <a:gd name="T3" fmla="*/ 96838 h 28"/>
                <a:gd name="T4" fmla="*/ 107373 w 33"/>
                <a:gd name="T5" fmla="*/ 48419 h 28"/>
                <a:gd name="T6" fmla="*/ 69273 w 33"/>
                <a:gd name="T7" fmla="*/ 0 h 28"/>
                <a:gd name="T8" fmla="*/ 6927 w 33"/>
                <a:gd name="T9" fmla="*/ 48419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28">
                  <a:moveTo>
                    <a:pt x="2" y="14"/>
                  </a:moveTo>
                  <a:cubicBezTo>
                    <a:pt x="0" y="22"/>
                    <a:pt x="5" y="28"/>
                    <a:pt x="13" y="28"/>
                  </a:cubicBezTo>
                  <a:cubicBezTo>
                    <a:pt x="21" y="28"/>
                    <a:pt x="29" y="22"/>
                    <a:pt x="31" y="14"/>
                  </a:cubicBezTo>
                  <a:cubicBezTo>
                    <a:pt x="33" y="6"/>
                    <a:pt x="28" y="0"/>
                    <a:pt x="20" y="0"/>
                  </a:cubicBezTo>
                  <a:cubicBezTo>
                    <a:pt x="12" y="0"/>
                    <a:pt x="4" y="6"/>
                    <a:pt x="2" y="14"/>
                  </a:cubicBezTo>
                  <a:close/>
                </a:path>
              </a:pathLst>
            </a:custGeom>
            <a:solidFill>
              <a:srgbClr val="737AFB"/>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8" name="îṩľïḋe">
              <a:extLst>
                <a:ext uri="{FF2B5EF4-FFF2-40B4-BE49-F238E27FC236}">
                  <a16:creationId xmlns:a16="http://schemas.microsoft.com/office/drawing/2014/main" id="{C92FA67C-7EF1-8511-D3A6-53E7990C04E0}"/>
                </a:ext>
              </a:extLst>
            </p:cNvPr>
            <p:cNvSpPr/>
            <p:nvPr/>
          </p:nvSpPr>
          <p:spPr bwMode="auto">
            <a:xfrm>
              <a:off x="7342188" y="3314700"/>
              <a:ext cx="420688" cy="304800"/>
            </a:xfrm>
            <a:custGeom>
              <a:avLst/>
              <a:gdLst>
                <a:gd name="T0" fmla="*/ 212082 w 121"/>
                <a:gd name="T1" fmla="*/ 0 h 88"/>
                <a:gd name="T2" fmla="*/ 420688 w 121"/>
                <a:gd name="T3" fmla="*/ 187036 h 88"/>
                <a:gd name="T4" fmla="*/ 292048 w 121"/>
                <a:gd name="T5" fmla="*/ 218209 h 88"/>
                <a:gd name="T6" fmla="*/ 166884 w 121"/>
                <a:gd name="T7" fmla="*/ 121227 h 88"/>
                <a:gd name="T8" fmla="*/ 166884 w 121"/>
                <a:gd name="T9" fmla="*/ 190500 h 88"/>
                <a:gd name="T10" fmla="*/ 135594 w 121"/>
                <a:gd name="T11" fmla="*/ 252845 h 88"/>
                <a:gd name="T12" fmla="*/ 121687 w 121"/>
                <a:gd name="T13" fmla="*/ 204355 h 88"/>
                <a:gd name="T14" fmla="*/ 79965 w 121"/>
                <a:gd name="T15" fmla="*/ 187036 h 88"/>
                <a:gd name="T16" fmla="*/ 62582 w 121"/>
                <a:gd name="T17" fmla="*/ 214745 h 88"/>
                <a:gd name="T18" fmla="*/ 66058 w 121"/>
                <a:gd name="T19" fmla="*/ 249382 h 88"/>
                <a:gd name="T20" fmla="*/ 97349 w 121"/>
                <a:gd name="T21" fmla="*/ 297873 h 88"/>
                <a:gd name="T22" fmla="*/ 20861 w 121"/>
                <a:gd name="T23" fmla="*/ 301336 h 88"/>
                <a:gd name="T24" fmla="*/ 0 w 121"/>
                <a:gd name="T25" fmla="*/ 211282 h 88"/>
                <a:gd name="T26" fmla="*/ 212082 w 121"/>
                <a:gd name="T27" fmla="*/ 0 h 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1" h="88">
                  <a:moveTo>
                    <a:pt x="61" y="0"/>
                  </a:moveTo>
                  <a:cubicBezTo>
                    <a:pt x="92" y="0"/>
                    <a:pt x="118" y="23"/>
                    <a:pt x="121" y="54"/>
                  </a:cubicBezTo>
                  <a:cubicBezTo>
                    <a:pt x="110" y="61"/>
                    <a:pt x="97" y="65"/>
                    <a:pt x="84" y="63"/>
                  </a:cubicBezTo>
                  <a:cubicBezTo>
                    <a:pt x="68" y="60"/>
                    <a:pt x="55" y="49"/>
                    <a:pt x="48" y="35"/>
                  </a:cubicBezTo>
                  <a:cubicBezTo>
                    <a:pt x="48" y="42"/>
                    <a:pt x="49" y="49"/>
                    <a:pt x="48" y="55"/>
                  </a:cubicBezTo>
                  <a:cubicBezTo>
                    <a:pt x="47" y="62"/>
                    <a:pt x="44" y="69"/>
                    <a:pt x="39" y="73"/>
                  </a:cubicBezTo>
                  <a:cubicBezTo>
                    <a:pt x="38" y="68"/>
                    <a:pt x="38" y="63"/>
                    <a:pt x="35" y="59"/>
                  </a:cubicBezTo>
                  <a:cubicBezTo>
                    <a:pt x="33" y="55"/>
                    <a:pt x="28" y="52"/>
                    <a:pt x="23" y="54"/>
                  </a:cubicBezTo>
                  <a:cubicBezTo>
                    <a:pt x="20" y="55"/>
                    <a:pt x="18" y="59"/>
                    <a:pt x="18" y="62"/>
                  </a:cubicBezTo>
                  <a:cubicBezTo>
                    <a:pt x="17" y="65"/>
                    <a:pt x="18" y="69"/>
                    <a:pt x="19" y="72"/>
                  </a:cubicBezTo>
                  <a:cubicBezTo>
                    <a:pt x="21" y="77"/>
                    <a:pt x="24" y="82"/>
                    <a:pt x="28" y="86"/>
                  </a:cubicBezTo>
                  <a:cubicBezTo>
                    <a:pt x="20" y="87"/>
                    <a:pt x="13" y="88"/>
                    <a:pt x="6" y="87"/>
                  </a:cubicBezTo>
                  <a:cubicBezTo>
                    <a:pt x="2" y="79"/>
                    <a:pt x="0" y="70"/>
                    <a:pt x="0" y="61"/>
                  </a:cubicBezTo>
                  <a:cubicBezTo>
                    <a:pt x="0" y="27"/>
                    <a:pt x="27" y="0"/>
                    <a:pt x="61" y="0"/>
                  </a:cubicBezTo>
                  <a:close/>
                </a:path>
              </a:pathLst>
            </a:custGeom>
            <a:solidFill>
              <a:srgbClr val="737AFB"/>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9" name="îsľîḋè">
              <a:extLst>
                <a:ext uri="{FF2B5EF4-FFF2-40B4-BE49-F238E27FC236}">
                  <a16:creationId xmlns:a16="http://schemas.microsoft.com/office/drawing/2014/main" id="{02A16715-9338-E62D-67BA-B38E1A21C14D}"/>
                </a:ext>
              </a:extLst>
            </p:cNvPr>
            <p:cNvSpPr>
              <a:spLocks noChangeArrowheads="1"/>
            </p:cNvSpPr>
            <p:nvPr/>
          </p:nvSpPr>
          <p:spPr bwMode="auto">
            <a:xfrm>
              <a:off x="7370763" y="3494088"/>
              <a:ext cx="128588" cy="128588"/>
            </a:xfrm>
            <a:prstGeom prst="ellipse">
              <a:avLst/>
            </a:prstGeom>
            <a:solidFill>
              <a:srgbClr val="EEBCC5"/>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70" name="íṡļiḋé">
              <a:extLst>
                <a:ext uri="{FF2B5EF4-FFF2-40B4-BE49-F238E27FC236}">
                  <a16:creationId xmlns:a16="http://schemas.microsoft.com/office/drawing/2014/main" id="{CFDED0F1-3600-5263-2A50-B3042491B8C7}"/>
                </a:ext>
              </a:extLst>
            </p:cNvPr>
            <p:cNvSpPr/>
            <p:nvPr/>
          </p:nvSpPr>
          <p:spPr bwMode="auto">
            <a:xfrm>
              <a:off x="7769225" y="5473700"/>
              <a:ext cx="84138" cy="88900"/>
            </a:xfrm>
            <a:custGeom>
              <a:avLst/>
              <a:gdLst>
                <a:gd name="T0" fmla="*/ 11113 w 53"/>
                <a:gd name="T1" fmla="*/ 0 h 56"/>
                <a:gd name="T2" fmla="*/ 0 w 53"/>
                <a:gd name="T3" fmla="*/ 68263 h 56"/>
                <a:gd name="T4" fmla="*/ 66675 w 53"/>
                <a:gd name="T5" fmla="*/ 88900 h 56"/>
                <a:gd name="T6" fmla="*/ 84138 w 53"/>
                <a:gd name="T7" fmla="*/ 23813 h 56"/>
                <a:gd name="T8" fmla="*/ 11113 w 53"/>
                <a:gd name="T9" fmla="*/ 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56">
                  <a:moveTo>
                    <a:pt x="7" y="0"/>
                  </a:moveTo>
                  <a:lnTo>
                    <a:pt x="0" y="43"/>
                  </a:lnTo>
                  <a:lnTo>
                    <a:pt x="42" y="56"/>
                  </a:lnTo>
                  <a:lnTo>
                    <a:pt x="53" y="15"/>
                  </a:lnTo>
                  <a:lnTo>
                    <a:pt x="7" y="0"/>
                  </a:lnTo>
                  <a:close/>
                </a:path>
              </a:pathLst>
            </a:custGeom>
            <a:solidFill>
              <a:srgbClr val="EEBCC5"/>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1" name="íṣḻíḋé">
              <a:extLst>
                <a:ext uri="{FF2B5EF4-FFF2-40B4-BE49-F238E27FC236}">
                  <a16:creationId xmlns:a16="http://schemas.microsoft.com/office/drawing/2014/main" id="{FC51FDDD-CCEF-CDE6-87A0-8222EF7B7B93}"/>
                </a:ext>
              </a:extLst>
            </p:cNvPr>
            <p:cNvSpPr/>
            <p:nvPr/>
          </p:nvSpPr>
          <p:spPr bwMode="auto">
            <a:xfrm>
              <a:off x="7616825" y="5486400"/>
              <a:ext cx="63500" cy="87313"/>
            </a:xfrm>
            <a:custGeom>
              <a:avLst/>
              <a:gdLst>
                <a:gd name="T0" fmla="*/ 58738 w 40"/>
                <a:gd name="T1" fmla="*/ 76200 h 55"/>
                <a:gd name="T2" fmla="*/ 3175 w 40"/>
                <a:gd name="T3" fmla="*/ 87313 h 55"/>
                <a:gd name="T4" fmla="*/ 0 w 40"/>
                <a:gd name="T5" fmla="*/ 14288 h 55"/>
                <a:gd name="T6" fmla="*/ 63500 w 40"/>
                <a:gd name="T7" fmla="*/ 0 h 55"/>
                <a:gd name="T8" fmla="*/ 58738 w 40"/>
                <a:gd name="T9" fmla="*/ 76200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55">
                  <a:moveTo>
                    <a:pt x="37" y="48"/>
                  </a:moveTo>
                  <a:lnTo>
                    <a:pt x="2" y="55"/>
                  </a:lnTo>
                  <a:lnTo>
                    <a:pt x="0" y="9"/>
                  </a:lnTo>
                  <a:lnTo>
                    <a:pt x="40" y="0"/>
                  </a:lnTo>
                  <a:lnTo>
                    <a:pt x="37" y="48"/>
                  </a:lnTo>
                  <a:close/>
                </a:path>
              </a:pathLst>
            </a:custGeom>
            <a:solidFill>
              <a:srgbClr val="EEBCC5"/>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2" name="ïŝļidê">
              <a:extLst>
                <a:ext uri="{FF2B5EF4-FFF2-40B4-BE49-F238E27FC236}">
                  <a16:creationId xmlns:a16="http://schemas.microsoft.com/office/drawing/2014/main" id="{820EF9F1-6887-1C59-78B5-9AED756FD219}"/>
                </a:ext>
              </a:extLst>
            </p:cNvPr>
            <p:cNvSpPr>
              <a:spLocks noChangeArrowheads="1"/>
            </p:cNvSpPr>
            <p:nvPr/>
          </p:nvSpPr>
          <p:spPr bwMode="auto">
            <a:xfrm>
              <a:off x="7300913" y="3157538"/>
              <a:ext cx="271463" cy="274638"/>
            </a:xfrm>
            <a:prstGeom prst="ellipse">
              <a:avLst/>
            </a:prstGeom>
            <a:solidFill>
              <a:srgbClr val="737AFB"/>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73" name="ïṡḷídé">
              <a:extLst>
                <a:ext uri="{FF2B5EF4-FFF2-40B4-BE49-F238E27FC236}">
                  <a16:creationId xmlns:a16="http://schemas.microsoft.com/office/drawing/2014/main" id="{AB461584-CFF6-AE69-44AE-A355209C65CB}"/>
                </a:ext>
              </a:extLst>
            </p:cNvPr>
            <p:cNvSpPr/>
            <p:nvPr/>
          </p:nvSpPr>
          <p:spPr bwMode="auto">
            <a:xfrm>
              <a:off x="5894388" y="4684713"/>
              <a:ext cx="184150" cy="195263"/>
            </a:xfrm>
            <a:custGeom>
              <a:avLst/>
              <a:gdLst>
                <a:gd name="T0" fmla="*/ 184150 w 116"/>
                <a:gd name="T1" fmla="*/ 128588 h 123"/>
                <a:gd name="T2" fmla="*/ 0 w 116"/>
                <a:gd name="T3" fmla="*/ 128588 h 123"/>
                <a:gd name="T4" fmla="*/ 0 w 116"/>
                <a:gd name="T5" fmla="*/ 195263 h 123"/>
                <a:gd name="T6" fmla="*/ 184150 w 116"/>
                <a:gd name="T7" fmla="*/ 195263 h 123"/>
                <a:gd name="T8" fmla="*/ 184150 w 116"/>
                <a:gd name="T9" fmla="*/ 128588 h 123"/>
                <a:gd name="T10" fmla="*/ 184150 w 116"/>
                <a:gd name="T11" fmla="*/ 0 h 123"/>
                <a:gd name="T12" fmla="*/ 0 w 116"/>
                <a:gd name="T13" fmla="*/ 0 h 123"/>
                <a:gd name="T14" fmla="*/ 0 w 116"/>
                <a:gd name="T15" fmla="*/ 80963 h 123"/>
                <a:gd name="T16" fmla="*/ 184150 w 116"/>
                <a:gd name="T17" fmla="*/ 80963 h 123"/>
                <a:gd name="T18" fmla="*/ 184150 w 116"/>
                <a:gd name="T19" fmla="*/ 0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123">
                  <a:moveTo>
                    <a:pt x="116" y="81"/>
                  </a:moveTo>
                  <a:lnTo>
                    <a:pt x="0" y="81"/>
                  </a:lnTo>
                  <a:lnTo>
                    <a:pt x="0" y="123"/>
                  </a:lnTo>
                  <a:lnTo>
                    <a:pt x="116" y="123"/>
                  </a:lnTo>
                  <a:lnTo>
                    <a:pt x="116" y="81"/>
                  </a:lnTo>
                  <a:close/>
                  <a:moveTo>
                    <a:pt x="116" y="0"/>
                  </a:moveTo>
                  <a:lnTo>
                    <a:pt x="0" y="0"/>
                  </a:lnTo>
                  <a:lnTo>
                    <a:pt x="0" y="51"/>
                  </a:lnTo>
                  <a:lnTo>
                    <a:pt x="116" y="51"/>
                  </a:lnTo>
                  <a:lnTo>
                    <a:pt x="116" y="0"/>
                  </a:lnTo>
                  <a:close/>
                </a:path>
              </a:pathLst>
            </a:custGeom>
            <a:solidFill>
              <a:srgbClr val="D5D7FE"/>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4" name="ïşlïḓé">
              <a:extLst>
                <a:ext uri="{FF2B5EF4-FFF2-40B4-BE49-F238E27FC236}">
                  <a16:creationId xmlns:a16="http://schemas.microsoft.com/office/drawing/2014/main" id="{6D50A925-E7D2-68AB-39E3-F0662D33FBC5}"/>
                </a:ext>
              </a:extLst>
            </p:cNvPr>
            <p:cNvSpPr/>
            <p:nvPr/>
          </p:nvSpPr>
          <p:spPr bwMode="auto">
            <a:xfrm>
              <a:off x="5894388" y="4684713"/>
              <a:ext cx="184150" cy="195263"/>
            </a:xfrm>
            <a:custGeom>
              <a:avLst/>
              <a:gdLst>
                <a:gd name="T0" fmla="*/ 184150 w 116"/>
                <a:gd name="T1" fmla="*/ 128588 h 123"/>
                <a:gd name="T2" fmla="*/ 0 w 116"/>
                <a:gd name="T3" fmla="*/ 128588 h 123"/>
                <a:gd name="T4" fmla="*/ 0 w 116"/>
                <a:gd name="T5" fmla="*/ 195263 h 123"/>
                <a:gd name="T6" fmla="*/ 184150 w 116"/>
                <a:gd name="T7" fmla="*/ 195263 h 123"/>
                <a:gd name="T8" fmla="*/ 184150 w 116"/>
                <a:gd name="T9" fmla="*/ 128588 h 123"/>
                <a:gd name="T10" fmla="*/ 184150 w 116"/>
                <a:gd name="T11" fmla="*/ 0 h 123"/>
                <a:gd name="T12" fmla="*/ 0 w 116"/>
                <a:gd name="T13" fmla="*/ 0 h 123"/>
                <a:gd name="T14" fmla="*/ 0 w 116"/>
                <a:gd name="T15" fmla="*/ 80963 h 123"/>
                <a:gd name="T16" fmla="*/ 184150 w 116"/>
                <a:gd name="T17" fmla="*/ 80963 h 123"/>
                <a:gd name="T18" fmla="*/ 184150 w 116"/>
                <a:gd name="T19" fmla="*/ 0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123">
                  <a:moveTo>
                    <a:pt x="116" y="81"/>
                  </a:moveTo>
                  <a:lnTo>
                    <a:pt x="0" y="81"/>
                  </a:lnTo>
                  <a:lnTo>
                    <a:pt x="0" y="123"/>
                  </a:lnTo>
                  <a:lnTo>
                    <a:pt x="116" y="123"/>
                  </a:lnTo>
                  <a:lnTo>
                    <a:pt x="116" y="81"/>
                  </a:lnTo>
                  <a:moveTo>
                    <a:pt x="116" y="0"/>
                  </a:moveTo>
                  <a:lnTo>
                    <a:pt x="0" y="0"/>
                  </a:lnTo>
                  <a:lnTo>
                    <a:pt x="0" y="51"/>
                  </a:lnTo>
                  <a:lnTo>
                    <a:pt x="116" y="51"/>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5" name="íṩlîḑé">
              <a:extLst>
                <a:ext uri="{FF2B5EF4-FFF2-40B4-BE49-F238E27FC236}">
                  <a16:creationId xmlns:a16="http://schemas.microsoft.com/office/drawing/2014/main" id="{E8FABC2D-1BDA-F266-ADC9-27236264E767}"/>
                </a:ext>
              </a:extLst>
            </p:cNvPr>
            <p:cNvSpPr>
              <a:spLocks noChangeArrowheads="1"/>
            </p:cNvSpPr>
            <p:nvPr/>
          </p:nvSpPr>
          <p:spPr bwMode="auto">
            <a:xfrm>
              <a:off x="5894388" y="4675188"/>
              <a:ext cx="184150" cy="9525"/>
            </a:xfrm>
            <a:prstGeom prst="rect">
              <a:avLst/>
            </a:prstGeom>
            <a:solidFill>
              <a:srgbClr val="6570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76" name="íśļíḋé">
              <a:extLst>
                <a:ext uri="{FF2B5EF4-FFF2-40B4-BE49-F238E27FC236}">
                  <a16:creationId xmlns:a16="http://schemas.microsoft.com/office/drawing/2014/main" id="{98B8E476-A98D-9F7E-8AF8-A31B843ED59E}"/>
                </a:ext>
              </a:extLst>
            </p:cNvPr>
            <p:cNvSpPr>
              <a:spLocks noChangeArrowheads="1"/>
            </p:cNvSpPr>
            <p:nvPr/>
          </p:nvSpPr>
          <p:spPr bwMode="auto">
            <a:xfrm>
              <a:off x="5894388" y="4675188"/>
              <a:ext cx="18415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77" name="íṡ1îďé">
              <a:extLst>
                <a:ext uri="{FF2B5EF4-FFF2-40B4-BE49-F238E27FC236}">
                  <a16:creationId xmlns:a16="http://schemas.microsoft.com/office/drawing/2014/main" id="{41D9442F-5D5E-BF64-AFDF-A65A5BA0564F}"/>
                </a:ext>
              </a:extLst>
            </p:cNvPr>
            <p:cNvSpPr>
              <a:spLocks noChangeArrowheads="1"/>
            </p:cNvSpPr>
            <p:nvPr/>
          </p:nvSpPr>
          <p:spPr bwMode="auto">
            <a:xfrm>
              <a:off x="5894388" y="4765675"/>
              <a:ext cx="184150" cy="47625"/>
            </a:xfrm>
            <a:prstGeom prst="rect">
              <a:avLst/>
            </a:prstGeom>
            <a:solidFill>
              <a:srgbClr val="737A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78" name="íṩ1îďê">
              <a:extLst>
                <a:ext uri="{FF2B5EF4-FFF2-40B4-BE49-F238E27FC236}">
                  <a16:creationId xmlns:a16="http://schemas.microsoft.com/office/drawing/2014/main" id="{4E16654D-AE5B-B204-3D4A-75B9202ED969}"/>
                </a:ext>
              </a:extLst>
            </p:cNvPr>
            <p:cNvSpPr>
              <a:spLocks noChangeArrowheads="1"/>
            </p:cNvSpPr>
            <p:nvPr/>
          </p:nvSpPr>
          <p:spPr bwMode="auto">
            <a:xfrm>
              <a:off x="5894388" y="4765675"/>
              <a:ext cx="18415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79" name="î$lïdè">
              <a:extLst>
                <a:ext uri="{FF2B5EF4-FFF2-40B4-BE49-F238E27FC236}">
                  <a16:creationId xmlns:a16="http://schemas.microsoft.com/office/drawing/2014/main" id="{4B443027-5D3A-431B-249A-C97E04206938}"/>
                </a:ext>
              </a:extLst>
            </p:cNvPr>
            <p:cNvSpPr/>
            <p:nvPr/>
          </p:nvSpPr>
          <p:spPr bwMode="auto">
            <a:xfrm>
              <a:off x="6540500" y="4684713"/>
              <a:ext cx="184150" cy="195263"/>
            </a:xfrm>
            <a:custGeom>
              <a:avLst/>
              <a:gdLst>
                <a:gd name="T0" fmla="*/ 184150 w 116"/>
                <a:gd name="T1" fmla="*/ 128588 h 123"/>
                <a:gd name="T2" fmla="*/ 0 w 116"/>
                <a:gd name="T3" fmla="*/ 128588 h 123"/>
                <a:gd name="T4" fmla="*/ 0 w 116"/>
                <a:gd name="T5" fmla="*/ 195263 h 123"/>
                <a:gd name="T6" fmla="*/ 184150 w 116"/>
                <a:gd name="T7" fmla="*/ 195263 h 123"/>
                <a:gd name="T8" fmla="*/ 184150 w 116"/>
                <a:gd name="T9" fmla="*/ 128588 h 123"/>
                <a:gd name="T10" fmla="*/ 184150 w 116"/>
                <a:gd name="T11" fmla="*/ 0 h 123"/>
                <a:gd name="T12" fmla="*/ 0 w 116"/>
                <a:gd name="T13" fmla="*/ 0 h 123"/>
                <a:gd name="T14" fmla="*/ 0 w 116"/>
                <a:gd name="T15" fmla="*/ 80963 h 123"/>
                <a:gd name="T16" fmla="*/ 184150 w 116"/>
                <a:gd name="T17" fmla="*/ 80963 h 123"/>
                <a:gd name="T18" fmla="*/ 184150 w 116"/>
                <a:gd name="T19" fmla="*/ 0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123">
                  <a:moveTo>
                    <a:pt x="116" y="81"/>
                  </a:moveTo>
                  <a:lnTo>
                    <a:pt x="0" y="81"/>
                  </a:lnTo>
                  <a:lnTo>
                    <a:pt x="0" y="123"/>
                  </a:lnTo>
                  <a:lnTo>
                    <a:pt x="116" y="123"/>
                  </a:lnTo>
                  <a:lnTo>
                    <a:pt x="116" y="81"/>
                  </a:lnTo>
                  <a:close/>
                  <a:moveTo>
                    <a:pt x="116" y="0"/>
                  </a:moveTo>
                  <a:lnTo>
                    <a:pt x="0" y="0"/>
                  </a:lnTo>
                  <a:lnTo>
                    <a:pt x="0" y="51"/>
                  </a:lnTo>
                  <a:lnTo>
                    <a:pt x="116" y="51"/>
                  </a:lnTo>
                  <a:lnTo>
                    <a:pt x="116" y="0"/>
                  </a:lnTo>
                  <a:close/>
                </a:path>
              </a:pathLst>
            </a:custGeom>
            <a:solidFill>
              <a:srgbClr val="D5D7FE"/>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0" name="íṥḻiḓê">
              <a:extLst>
                <a:ext uri="{FF2B5EF4-FFF2-40B4-BE49-F238E27FC236}">
                  <a16:creationId xmlns:a16="http://schemas.microsoft.com/office/drawing/2014/main" id="{647EA28D-6C5D-4AED-4141-F914F6132023}"/>
                </a:ext>
              </a:extLst>
            </p:cNvPr>
            <p:cNvSpPr/>
            <p:nvPr/>
          </p:nvSpPr>
          <p:spPr bwMode="auto">
            <a:xfrm>
              <a:off x="6540500" y="4684713"/>
              <a:ext cx="184150" cy="195263"/>
            </a:xfrm>
            <a:custGeom>
              <a:avLst/>
              <a:gdLst>
                <a:gd name="T0" fmla="*/ 184150 w 116"/>
                <a:gd name="T1" fmla="*/ 128588 h 123"/>
                <a:gd name="T2" fmla="*/ 0 w 116"/>
                <a:gd name="T3" fmla="*/ 128588 h 123"/>
                <a:gd name="T4" fmla="*/ 0 w 116"/>
                <a:gd name="T5" fmla="*/ 195263 h 123"/>
                <a:gd name="T6" fmla="*/ 184150 w 116"/>
                <a:gd name="T7" fmla="*/ 195263 h 123"/>
                <a:gd name="T8" fmla="*/ 184150 w 116"/>
                <a:gd name="T9" fmla="*/ 128588 h 123"/>
                <a:gd name="T10" fmla="*/ 184150 w 116"/>
                <a:gd name="T11" fmla="*/ 0 h 123"/>
                <a:gd name="T12" fmla="*/ 0 w 116"/>
                <a:gd name="T13" fmla="*/ 0 h 123"/>
                <a:gd name="T14" fmla="*/ 0 w 116"/>
                <a:gd name="T15" fmla="*/ 80963 h 123"/>
                <a:gd name="T16" fmla="*/ 184150 w 116"/>
                <a:gd name="T17" fmla="*/ 80963 h 123"/>
                <a:gd name="T18" fmla="*/ 184150 w 116"/>
                <a:gd name="T19" fmla="*/ 0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123">
                  <a:moveTo>
                    <a:pt x="116" y="81"/>
                  </a:moveTo>
                  <a:lnTo>
                    <a:pt x="0" y="81"/>
                  </a:lnTo>
                  <a:lnTo>
                    <a:pt x="0" y="123"/>
                  </a:lnTo>
                  <a:lnTo>
                    <a:pt x="116" y="123"/>
                  </a:lnTo>
                  <a:lnTo>
                    <a:pt x="116" y="81"/>
                  </a:lnTo>
                  <a:moveTo>
                    <a:pt x="116" y="0"/>
                  </a:moveTo>
                  <a:lnTo>
                    <a:pt x="0" y="0"/>
                  </a:lnTo>
                  <a:lnTo>
                    <a:pt x="0" y="51"/>
                  </a:lnTo>
                  <a:lnTo>
                    <a:pt x="116" y="51"/>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1" name="íś1iďê">
              <a:extLst>
                <a:ext uri="{FF2B5EF4-FFF2-40B4-BE49-F238E27FC236}">
                  <a16:creationId xmlns:a16="http://schemas.microsoft.com/office/drawing/2014/main" id="{8CE2789F-AB8E-AA9F-D888-92831F85AB7B}"/>
                </a:ext>
              </a:extLst>
            </p:cNvPr>
            <p:cNvSpPr>
              <a:spLocks noChangeArrowheads="1"/>
            </p:cNvSpPr>
            <p:nvPr/>
          </p:nvSpPr>
          <p:spPr bwMode="auto">
            <a:xfrm>
              <a:off x="6540500" y="4765675"/>
              <a:ext cx="184150" cy="47625"/>
            </a:xfrm>
            <a:prstGeom prst="rect">
              <a:avLst/>
            </a:prstGeom>
            <a:solidFill>
              <a:srgbClr val="737A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82" name="íṥ1iďé">
              <a:extLst>
                <a:ext uri="{FF2B5EF4-FFF2-40B4-BE49-F238E27FC236}">
                  <a16:creationId xmlns:a16="http://schemas.microsoft.com/office/drawing/2014/main" id="{00D9B4FD-7F01-B277-BD9C-5453F682C328}"/>
                </a:ext>
              </a:extLst>
            </p:cNvPr>
            <p:cNvSpPr>
              <a:spLocks noChangeArrowheads="1"/>
            </p:cNvSpPr>
            <p:nvPr/>
          </p:nvSpPr>
          <p:spPr bwMode="auto">
            <a:xfrm>
              <a:off x="6540500" y="4765675"/>
              <a:ext cx="18415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83" name="î$1îḍè">
              <a:extLst>
                <a:ext uri="{FF2B5EF4-FFF2-40B4-BE49-F238E27FC236}">
                  <a16:creationId xmlns:a16="http://schemas.microsoft.com/office/drawing/2014/main" id="{E0CAF8B4-A015-EC00-8DB1-FD763D2B55FE}"/>
                </a:ext>
              </a:extLst>
            </p:cNvPr>
            <p:cNvSpPr/>
            <p:nvPr/>
          </p:nvSpPr>
          <p:spPr bwMode="auto">
            <a:xfrm>
              <a:off x="5953125" y="3341688"/>
              <a:ext cx="531813" cy="611188"/>
            </a:xfrm>
            <a:custGeom>
              <a:avLst/>
              <a:gdLst>
                <a:gd name="T0" fmla="*/ 208554 w 153"/>
                <a:gd name="T1" fmla="*/ 0 h 176"/>
                <a:gd name="T2" fmla="*/ 132084 w 153"/>
                <a:gd name="T3" fmla="*/ 93762 h 176"/>
                <a:gd name="T4" fmla="*/ 93849 w 153"/>
                <a:gd name="T5" fmla="*/ 173633 h 176"/>
                <a:gd name="T6" fmla="*/ 59090 w 153"/>
                <a:gd name="T7" fmla="*/ 270867 h 176"/>
                <a:gd name="T8" fmla="*/ 3476 w 153"/>
                <a:gd name="T9" fmla="*/ 329903 h 176"/>
                <a:gd name="T10" fmla="*/ 6952 w 153"/>
                <a:gd name="T11" fmla="*/ 406301 h 176"/>
                <a:gd name="T12" fmla="*/ 79946 w 153"/>
                <a:gd name="T13" fmla="*/ 500063 h 176"/>
                <a:gd name="T14" fmla="*/ 173795 w 153"/>
                <a:gd name="T15" fmla="*/ 548680 h 176"/>
                <a:gd name="T16" fmla="*/ 333687 w 153"/>
                <a:gd name="T17" fmla="*/ 611188 h 176"/>
                <a:gd name="T18" fmla="*/ 413632 w 153"/>
                <a:gd name="T19" fmla="*/ 534790 h 176"/>
                <a:gd name="T20" fmla="*/ 385825 w 153"/>
                <a:gd name="T21" fmla="*/ 493118 h 176"/>
                <a:gd name="T22" fmla="*/ 479674 w 153"/>
                <a:gd name="T23" fmla="*/ 434082 h 176"/>
                <a:gd name="T24" fmla="*/ 531813 w 153"/>
                <a:gd name="T25" fmla="*/ 385465 h 176"/>
                <a:gd name="T26" fmla="*/ 524861 w 153"/>
                <a:gd name="T27" fmla="*/ 329903 h 176"/>
                <a:gd name="T28" fmla="*/ 476199 w 153"/>
                <a:gd name="T29" fmla="*/ 194469 h 176"/>
                <a:gd name="T30" fmla="*/ 413632 w 153"/>
                <a:gd name="T31" fmla="*/ 100707 h 176"/>
                <a:gd name="T32" fmla="*/ 378873 w 153"/>
                <a:gd name="T33" fmla="*/ 41672 h 176"/>
                <a:gd name="T34" fmla="*/ 208554 w 153"/>
                <a:gd name="T35" fmla="*/ 0 h 17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3" h="176">
                  <a:moveTo>
                    <a:pt x="60" y="0"/>
                  </a:moveTo>
                  <a:cubicBezTo>
                    <a:pt x="38" y="27"/>
                    <a:pt x="38" y="27"/>
                    <a:pt x="38" y="27"/>
                  </a:cubicBezTo>
                  <a:cubicBezTo>
                    <a:pt x="27" y="50"/>
                    <a:pt x="27" y="50"/>
                    <a:pt x="27" y="50"/>
                  </a:cubicBezTo>
                  <a:cubicBezTo>
                    <a:pt x="17" y="78"/>
                    <a:pt x="17" y="78"/>
                    <a:pt x="17" y="78"/>
                  </a:cubicBezTo>
                  <a:cubicBezTo>
                    <a:pt x="17" y="78"/>
                    <a:pt x="0" y="94"/>
                    <a:pt x="1" y="95"/>
                  </a:cubicBezTo>
                  <a:cubicBezTo>
                    <a:pt x="2" y="95"/>
                    <a:pt x="0" y="114"/>
                    <a:pt x="2" y="117"/>
                  </a:cubicBezTo>
                  <a:cubicBezTo>
                    <a:pt x="4" y="120"/>
                    <a:pt x="23" y="144"/>
                    <a:pt x="23" y="144"/>
                  </a:cubicBezTo>
                  <a:cubicBezTo>
                    <a:pt x="23" y="144"/>
                    <a:pt x="42" y="156"/>
                    <a:pt x="50" y="158"/>
                  </a:cubicBezTo>
                  <a:cubicBezTo>
                    <a:pt x="58" y="160"/>
                    <a:pt x="96" y="176"/>
                    <a:pt x="96" y="176"/>
                  </a:cubicBezTo>
                  <a:cubicBezTo>
                    <a:pt x="119" y="154"/>
                    <a:pt x="119" y="154"/>
                    <a:pt x="119" y="154"/>
                  </a:cubicBezTo>
                  <a:cubicBezTo>
                    <a:pt x="111" y="142"/>
                    <a:pt x="111" y="142"/>
                    <a:pt x="111" y="142"/>
                  </a:cubicBezTo>
                  <a:cubicBezTo>
                    <a:pt x="111" y="142"/>
                    <a:pt x="135" y="127"/>
                    <a:pt x="138" y="125"/>
                  </a:cubicBezTo>
                  <a:cubicBezTo>
                    <a:pt x="141" y="123"/>
                    <a:pt x="153" y="111"/>
                    <a:pt x="153" y="111"/>
                  </a:cubicBezTo>
                  <a:cubicBezTo>
                    <a:pt x="153" y="111"/>
                    <a:pt x="152" y="101"/>
                    <a:pt x="151" y="95"/>
                  </a:cubicBezTo>
                  <a:cubicBezTo>
                    <a:pt x="149" y="88"/>
                    <a:pt x="137" y="56"/>
                    <a:pt x="137" y="56"/>
                  </a:cubicBezTo>
                  <a:cubicBezTo>
                    <a:pt x="137" y="56"/>
                    <a:pt x="121" y="33"/>
                    <a:pt x="119" y="29"/>
                  </a:cubicBezTo>
                  <a:cubicBezTo>
                    <a:pt x="118" y="25"/>
                    <a:pt x="109" y="12"/>
                    <a:pt x="109" y="12"/>
                  </a:cubicBezTo>
                  <a:lnTo>
                    <a:pt x="60" y="0"/>
                  </a:lnTo>
                  <a:close/>
                </a:path>
              </a:pathLst>
            </a:custGeom>
            <a:solidFill>
              <a:srgbClr val="37354C"/>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4" name="îṧļíďè">
              <a:extLst>
                <a:ext uri="{FF2B5EF4-FFF2-40B4-BE49-F238E27FC236}">
                  <a16:creationId xmlns:a16="http://schemas.microsoft.com/office/drawing/2014/main" id="{2830A707-C6A0-0324-4213-A4D41A4CBCE7}"/>
                </a:ext>
              </a:extLst>
            </p:cNvPr>
            <p:cNvSpPr/>
            <p:nvPr/>
          </p:nvSpPr>
          <p:spPr bwMode="auto">
            <a:xfrm>
              <a:off x="5962650" y="3838575"/>
              <a:ext cx="528638" cy="593725"/>
            </a:xfrm>
            <a:custGeom>
              <a:avLst/>
              <a:gdLst>
                <a:gd name="T0" fmla="*/ 528638 w 152"/>
                <a:gd name="T1" fmla="*/ 586781 h 171"/>
                <a:gd name="T2" fmla="*/ 3478 w 152"/>
                <a:gd name="T3" fmla="*/ 593725 h 171"/>
                <a:gd name="T4" fmla="*/ 0 w 152"/>
                <a:gd name="T5" fmla="*/ 59025 h 171"/>
                <a:gd name="T6" fmla="*/ 55646 w 152"/>
                <a:gd name="T7" fmla="*/ 3472 h 171"/>
                <a:gd name="T8" fmla="*/ 466036 w 152"/>
                <a:gd name="T9" fmla="*/ 0 h 171"/>
                <a:gd name="T10" fmla="*/ 525160 w 152"/>
                <a:gd name="T11" fmla="*/ 55553 h 171"/>
                <a:gd name="T12" fmla="*/ 528638 w 152"/>
                <a:gd name="T13" fmla="*/ 586781 h 17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 h="171">
                  <a:moveTo>
                    <a:pt x="152" y="169"/>
                  </a:moveTo>
                  <a:cubicBezTo>
                    <a:pt x="1" y="171"/>
                    <a:pt x="1" y="171"/>
                    <a:pt x="1" y="171"/>
                  </a:cubicBezTo>
                  <a:cubicBezTo>
                    <a:pt x="0" y="17"/>
                    <a:pt x="0" y="17"/>
                    <a:pt x="0" y="17"/>
                  </a:cubicBezTo>
                  <a:cubicBezTo>
                    <a:pt x="0" y="8"/>
                    <a:pt x="7" y="1"/>
                    <a:pt x="16" y="1"/>
                  </a:cubicBezTo>
                  <a:cubicBezTo>
                    <a:pt x="134" y="0"/>
                    <a:pt x="134" y="0"/>
                    <a:pt x="134" y="0"/>
                  </a:cubicBezTo>
                  <a:cubicBezTo>
                    <a:pt x="143" y="0"/>
                    <a:pt x="151" y="7"/>
                    <a:pt x="151" y="16"/>
                  </a:cubicBezTo>
                  <a:lnTo>
                    <a:pt x="152" y="169"/>
                  </a:lnTo>
                  <a:close/>
                </a:path>
              </a:pathLst>
            </a:custGeom>
            <a:solidFill>
              <a:srgbClr val="737AFB"/>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5" name="íṥ1ídé">
              <a:extLst>
                <a:ext uri="{FF2B5EF4-FFF2-40B4-BE49-F238E27FC236}">
                  <a16:creationId xmlns:a16="http://schemas.microsoft.com/office/drawing/2014/main" id="{D3B1B84B-18A1-B417-7CC3-CDB4146173B3}"/>
                </a:ext>
              </a:extLst>
            </p:cNvPr>
            <p:cNvSpPr/>
            <p:nvPr/>
          </p:nvSpPr>
          <p:spPr bwMode="auto">
            <a:xfrm>
              <a:off x="6126163" y="3810000"/>
              <a:ext cx="227013" cy="444500"/>
            </a:xfrm>
            <a:custGeom>
              <a:avLst/>
              <a:gdLst>
                <a:gd name="T0" fmla="*/ 0 w 65"/>
                <a:gd name="T1" fmla="*/ 31254 h 128"/>
                <a:gd name="T2" fmla="*/ 38418 w 65"/>
                <a:gd name="T3" fmla="*/ 173633 h 128"/>
                <a:gd name="T4" fmla="*/ 41910 w 65"/>
                <a:gd name="T5" fmla="*/ 444500 h 128"/>
                <a:gd name="T6" fmla="*/ 160655 w 65"/>
                <a:gd name="T7" fmla="*/ 444500 h 128"/>
                <a:gd name="T8" fmla="*/ 160655 w 65"/>
                <a:gd name="T9" fmla="*/ 166688 h 128"/>
                <a:gd name="T10" fmla="*/ 227013 w 65"/>
                <a:gd name="T11" fmla="*/ 0 h 128"/>
                <a:gd name="T12" fmla="*/ 97790 w 65"/>
                <a:gd name="T13" fmla="*/ 3473 h 128"/>
                <a:gd name="T14" fmla="*/ 0 w 65"/>
                <a:gd name="T15" fmla="*/ 31254 h 12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5" h="128">
                  <a:moveTo>
                    <a:pt x="0" y="9"/>
                  </a:moveTo>
                  <a:cubicBezTo>
                    <a:pt x="0" y="9"/>
                    <a:pt x="11" y="22"/>
                    <a:pt x="11" y="50"/>
                  </a:cubicBezTo>
                  <a:cubicBezTo>
                    <a:pt x="11" y="77"/>
                    <a:pt x="12" y="128"/>
                    <a:pt x="12" y="128"/>
                  </a:cubicBezTo>
                  <a:cubicBezTo>
                    <a:pt x="46" y="128"/>
                    <a:pt x="46" y="128"/>
                    <a:pt x="46" y="128"/>
                  </a:cubicBezTo>
                  <a:cubicBezTo>
                    <a:pt x="46" y="48"/>
                    <a:pt x="46" y="48"/>
                    <a:pt x="46" y="48"/>
                  </a:cubicBezTo>
                  <a:cubicBezTo>
                    <a:pt x="46" y="48"/>
                    <a:pt x="43" y="21"/>
                    <a:pt x="65" y="0"/>
                  </a:cubicBezTo>
                  <a:cubicBezTo>
                    <a:pt x="28" y="1"/>
                    <a:pt x="28" y="1"/>
                    <a:pt x="28" y="1"/>
                  </a:cubicBezTo>
                  <a:lnTo>
                    <a:pt x="0" y="9"/>
                  </a:lnTo>
                  <a:close/>
                </a:path>
              </a:pathLst>
            </a:custGeom>
            <a:solidFill>
              <a:srgbClr val="37354C"/>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6" name="ïsļíḋé">
              <a:extLst>
                <a:ext uri="{FF2B5EF4-FFF2-40B4-BE49-F238E27FC236}">
                  <a16:creationId xmlns:a16="http://schemas.microsoft.com/office/drawing/2014/main" id="{B3DEE12D-3F23-8B69-E574-631DB1369482}"/>
                </a:ext>
              </a:extLst>
            </p:cNvPr>
            <p:cNvSpPr/>
            <p:nvPr/>
          </p:nvSpPr>
          <p:spPr bwMode="auto">
            <a:xfrm>
              <a:off x="6154738" y="3684588"/>
              <a:ext cx="128588" cy="268288"/>
            </a:xfrm>
            <a:custGeom>
              <a:avLst/>
              <a:gdLst>
                <a:gd name="T0" fmla="*/ 66032 w 37"/>
                <a:gd name="T1" fmla="*/ 268288 h 77"/>
                <a:gd name="T2" fmla="*/ 66032 w 37"/>
                <a:gd name="T3" fmla="*/ 268288 h 77"/>
                <a:gd name="T4" fmla="*/ 3475 w 37"/>
                <a:gd name="T5" fmla="*/ 205571 h 77"/>
                <a:gd name="T6" fmla="*/ 0 w 37"/>
                <a:gd name="T7" fmla="*/ 10453 h 77"/>
                <a:gd name="T8" fmla="*/ 10426 w 37"/>
                <a:gd name="T9" fmla="*/ 0 h 77"/>
                <a:gd name="T10" fmla="*/ 118162 w 37"/>
                <a:gd name="T11" fmla="*/ 0 h 77"/>
                <a:gd name="T12" fmla="*/ 128588 w 37"/>
                <a:gd name="T13" fmla="*/ 10453 h 77"/>
                <a:gd name="T14" fmla="*/ 128588 w 37"/>
                <a:gd name="T15" fmla="*/ 202087 h 77"/>
                <a:gd name="T16" fmla="*/ 66032 w 37"/>
                <a:gd name="T17" fmla="*/ 268288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77">
                  <a:moveTo>
                    <a:pt x="19" y="77"/>
                  </a:moveTo>
                  <a:cubicBezTo>
                    <a:pt x="19" y="77"/>
                    <a:pt x="19" y="77"/>
                    <a:pt x="19" y="77"/>
                  </a:cubicBezTo>
                  <a:cubicBezTo>
                    <a:pt x="9" y="77"/>
                    <a:pt x="1" y="69"/>
                    <a:pt x="1" y="59"/>
                  </a:cubicBezTo>
                  <a:cubicBezTo>
                    <a:pt x="0" y="3"/>
                    <a:pt x="0" y="3"/>
                    <a:pt x="0" y="3"/>
                  </a:cubicBezTo>
                  <a:cubicBezTo>
                    <a:pt x="0" y="2"/>
                    <a:pt x="1" y="1"/>
                    <a:pt x="3" y="0"/>
                  </a:cubicBezTo>
                  <a:cubicBezTo>
                    <a:pt x="34" y="0"/>
                    <a:pt x="34" y="0"/>
                    <a:pt x="34" y="0"/>
                  </a:cubicBezTo>
                  <a:cubicBezTo>
                    <a:pt x="36" y="0"/>
                    <a:pt x="37" y="1"/>
                    <a:pt x="37" y="3"/>
                  </a:cubicBezTo>
                  <a:cubicBezTo>
                    <a:pt x="37" y="58"/>
                    <a:pt x="37" y="58"/>
                    <a:pt x="37" y="58"/>
                  </a:cubicBezTo>
                  <a:cubicBezTo>
                    <a:pt x="37" y="69"/>
                    <a:pt x="29" y="77"/>
                    <a:pt x="19" y="77"/>
                  </a:cubicBezTo>
                  <a:close/>
                </a:path>
              </a:pathLst>
            </a:custGeom>
            <a:solidFill>
              <a:srgbClr val="EEBCC5"/>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7" name="íṡļiḋè">
              <a:extLst>
                <a:ext uri="{FF2B5EF4-FFF2-40B4-BE49-F238E27FC236}">
                  <a16:creationId xmlns:a16="http://schemas.microsoft.com/office/drawing/2014/main" id="{6818746D-8953-814B-E215-EE9A5F1AC0E6}"/>
                </a:ext>
              </a:extLst>
            </p:cNvPr>
            <p:cNvSpPr/>
            <p:nvPr/>
          </p:nvSpPr>
          <p:spPr bwMode="auto">
            <a:xfrm>
              <a:off x="5994400" y="3344863"/>
              <a:ext cx="447675" cy="306388"/>
            </a:xfrm>
            <a:custGeom>
              <a:avLst/>
              <a:gdLst>
                <a:gd name="T0" fmla="*/ 447675 w 129"/>
                <a:gd name="T1" fmla="*/ 306388 h 88"/>
                <a:gd name="T2" fmla="*/ 447675 w 129"/>
                <a:gd name="T3" fmla="*/ 299425 h 88"/>
                <a:gd name="T4" fmla="*/ 440734 w 129"/>
                <a:gd name="T5" fmla="*/ 243718 h 88"/>
                <a:gd name="T6" fmla="*/ 440734 w 129"/>
                <a:gd name="T7" fmla="*/ 219346 h 88"/>
                <a:gd name="T8" fmla="*/ 218632 w 129"/>
                <a:gd name="T9" fmla="*/ 0 h 88"/>
                <a:gd name="T10" fmla="*/ 0 w 129"/>
                <a:gd name="T11" fmla="*/ 219346 h 88"/>
                <a:gd name="T12" fmla="*/ 0 w 129"/>
                <a:gd name="T13" fmla="*/ 306388 h 88"/>
                <a:gd name="T14" fmla="*/ 447675 w 129"/>
                <a:gd name="T15" fmla="*/ 306388 h 8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9" h="88">
                  <a:moveTo>
                    <a:pt x="129" y="88"/>
                  </a:moveTo>
                  <a:cubicBezTo>
                    <a:pt x="129" y="88"/>
                    <a:pt x="129" y="87"/>
                    <a:pt x="129" y="86"/>
                  </a:cubicBezTo>
                  <a:cubicBezTo>
                    <a:pt x="129" y="81"/>
                    <a:pt x="128" y="75"/>
                    <a:pt x="127" y="70"/>
                  </a:cubicBezTo>
                  <a:cubicBezTo>
                    <a:pt x="127" y="63"/>
                    <a:pt x="127" y="63"/>
                    <a:pt x="127" y="63"/>
                  </a:cubicBezTo>
                  <a:cubicBezTo>
                    <a:pt x="127" y="28"/>
                    <a:pt x="98" y="0"/>
                    <a:pt x="63" y="0"/>
                  </a:cubicBezTo>
                  <a:cubicBezTo>
                    <a:pt x="28" y="0"/>
                    <a:pt x="0" y="28"/>
                    <a:pt x="0" y="63"/>
                  </a:cubicBezTo>
                  <a:cubicBezTo>
                    <a:pt x="0" y="88"/>
                    <a:pt x="0" y="88"/>
                    <a:pt x="0" y="88"/>
                  </a:cubicBezTo>
                  <a:lnTo>
                    <a:pt x="129" y="88"/>
                  </a:lnTo>
                  <a:close/>
                </a:path>
              </a:pathLst>
            </a:custGeom>
            <a:solidFill>
              <a:srgbClr val="9B5342"/>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8" name="ïṥlîḋê">
              <a:extLst>
                <a:ext uri="{FF2B5EF4-FFF2-40B4-BE49-F238E27FC236}">
                  <a16:creationId xmlns:a16="http://schemas.microsoft.com/office/drawing/2014/main" id="{91F5287B-CFE6-1E96-6218-AED51B659723}"/>
                </a:ext>
              </a:extLst>
            </p:cNvPr>
            <p:cNvSpPr/>
            <p:nvPr/>
          </p:nvSpPr>
          <p:spPr bwMode="auto">
            <a:xfrm>
              <a:off x="6011863" y="3365500"/>
              <a:ext cx="414338" cy="482600"/>
            </a:xfrm>
            <a:custGeom>
              <a:avLst/>
              <a:gdLst>
                <a:gd name="T0" fmla="*/ 407374 w 119"/>
                <a:gd name="T1" fmla="*/ 222204 h 139"/>
                <a:gd name="T2" fmla="*/ 407374 w 119"/>
                <a:gd name="T3" fmla="*/ 201373 h 139"/>
                <a:gd name="T4" fmla="*/ 205428 w 119"/>
                <a:gd name="T5" fmla="*/ 0 h 139"/>
                <a:gd name="T6" fmla="*/ 0 w 119"/>
                <a:gd name="T7" fmla="*/ 201373 h 139"/>
                <a:gd name="T8" fmla="*/ 0 w 119"/>
                <a:gd name="T9" fmla="*/ 284699 h 139"/>
                <a:gd name="T10" fmla="*/ 0 w 119"/>
                <a:gd name="T11" fmla="*/ 302059 h 139"/>
                <a:gd name="T12" fmla="*/ 205428 w 119"/>
                <a:gd name="T13" fmla="*/ 482600 h 139"/>
                <a:gd name="T14" fmla="*/ 414338 w 119"/>
                <a:gd name="T15" fmla="*/ 274283 h 139"/>
                <a:gd name="T16" fmla="*/ 407374 w 119"/>
                <a:gd name="T17" fmla="*/ 222204 h 1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9" h="139">
                  <a:moveTo>
                    <a:pt x="117" y="64"/>
                  </a:moveTo>
                  <a:cubicBezTo>
                    <a:pt x="117" y="58"/>
                    <a:pt x="117" y="58"/>
                    <a:pt x="117" y="58"/>
                  </a:cubicBezTo>
                  <a:cubicBezTo>
                    <a:pt x="117" y="26"/>
                    <a:pt x="91" y="0"/>
                    <a:pt x="59" y="0"/>
                  </a:cubicBezTo>
                  <a:cubicBezTo>
                    <a:pt x="26" y="0"/>
                    <a:pt x="0" y="26"/>
                    <a:pt x="0" y="58"/>
                  </a:cubicBezTo>
                  <a:cubicBezTo>
                    <a:pt x="0" y="82"/>
                    <a:pt x="0" y="82"/>
                    <a:pt x="0" y="82"/>
                  </a:cubicBezTo>
                  <a:cubicBezTo>
                    <a:pt x="0" y="84"/>
                    <a:pt x="0" y="85"/>
                    <a:pt x="0" y="87"/>
                  </a:cubicBezTo>
                  <a:cubicBezTo>
                    <a:pt x="4" y="116"/>
                    <a:pt x="29" y="139"/>
                    <a:pt x="59" y="139"/>
                  </a:cubicBezTo>
                  <a:cubicBezTo>
                    <a:pt x="92" y="139"/>
                    <a:pt x="119" y="112"/>
                    <a:pt x="119" y="79"/>
                  </a:cubicBezTo>
                  <a:cubicBezTo>
                    <a:pt x="119" y="74"/>
                    <a:pt x="118" y="69"/>
                    <a:pt x="117" y="64"/>
                  </a:cubicBezTo>
                  <a:close/>
                </a:path>
              </a:pathLst>
            </a:custGeom>
            <a:solidFill>
              <a:srgbClr val="EEBCC5"/>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9" name="íṥ1îḑe">
              <a:extLst>
                <a:ext uri="{FF2B5EF4-FFF2-40B4-BE49-F238E27FC236}">
                  <a16:creationId xmlns:a16="http://schemas.microsoft.com/office/drawing/2014/main" id="{1F370246-3E43-2F4A-6DE6-B879D9142CA2}"/>
                </a:ext>
              </a:extLst>
            </p:cNvPr>
            <p:cNvSpPr>
              <a:spLocks noChangeArrowheads="1"/>
            </p:cNvSpPr>
            <p:nvPr/>
          </p:nvSpPr>
          <p:spPr bwMode="auto">
            <a:xfrm>
              <a:off x="6122988" y="3660775"/>
              <a:ext cx="31750" cy="31750"/>
            </a:xfrm>
            <a:prstGeom prst="ellipse">
              <a:avLst/>
            </a:prstGeom>
            <a:solidFill>
              <a:srgbClr val="37354C"/>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90" name="íşľïḓè">
              <a:extLst>
                <a:ext uri="{FF2B5EF4-FFF2-40B4-BE49-F238E27FC236}">
                  <a16:creationId xmlns:a16="http://schemas.microsoft.com/office/drawing/2014/main" id="{D17E7C9A-10C1-3C59-9B9F-CC75A0440A89}"/>
                </a:ext>
              </a:extLst>
            </p:cNvPr>
            <p:cNvSpPr>
              <a:spLocks noChangeArrowheads="1"/>
            </p:cNvSpPr>
            <p:nvPr/>
          </p:nvSpPr>
          <p:spPr bwMode="auto">
            <a:xfrm>
              <a:off x="6269038" y="3660775"/>
              <a:ext cx="31750" cy="31750"/>
            </a:xfrm>
            <a:prstGeom prst="ellipse">
              <a:avLst/>
            </a:prstGeom>
            <a:solidFill>
              <a:srgbClr val="37354C"/>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91" name="îSľíḋê">
              <a:extLst>
                <a:ext uri="{FF2B5EF4-FFF2-40B4-BE49-F238E27FC236}">
                  <a16:creationId xmlns:a16="http://schemas.microsoft.com/office/drawing/2014/main" id="{403DA6F3-C0F0-4DAA-A562-6EEBFE3A8766}"/>
                </a:ext>
              </a:extLst>
            </p:cNvPr>
            <p:cNvSpPr>
              <a:spLocks noChangeArrowheads="1"/>
            </p:cNvSpPr>
            <p:nvPr/>
          </p:nvSpPr>
          <p:spPr bwMode="auto">
            <a:xfrm>
              <a:off x="5956300" y="3613150"/>
              <a:ext cx="114300" cy="114300"/>
            </a:xfrm>
            <a:prstGeom prst="ellipse">
              <a:avLst/>
            </a:prstGeom>
            <a:solidFill>
              <a:srgbClr val="EEBCC5"/>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92" name="iśḻíḋe">
              <a:extLst>
                <a:ext uri="{FF2B5EF4-FFF2-40B4-BE49-F238E27FC236}">
                  <a16:creationId xmlns:a16="http://schemas.microsoft.com/office/drawing/2014/main" id="{08970CBB-9437-DAF3-B33F-656071A9137D}"/>
                </a:ext>
              </a:extLst>
            </p:cNvPr>
            <p:cNvSpPr>
              <a:spLocks noChangeArrowheads="1"/>
            </p:cNvSpPr>
            <p:nvPr/>
          </p:nvSpPr>
          <p:spPr bwMode="auto">
            <a:xfrm>
              <a:off x="6362700" y="3613150"/>
              <a:ext cx="114300" cy="114300"/>
            </a:xfrm>
            <a:prstGeom prst="ellipse">
              <a:avLst/>
            </a:prstGeom>
            <a:solidFill>
              <a:srgbClr val="EEBCC5"/>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93" name="îṩľiḑè">
              <a:extLst>
                <a:ext uri="{FF2B5EF4-FFF2-40B4-BE49-F238E27FC236}">
                  <a16:creationId xmlns:a16="http://schemas.microsoft.com/office/drawing/2014/main" id="{3B1BBEE9-5093-411E-401A-A07480994450}"/>
                </a:ext>
              </a:extLst>
            </p:cNvPr>
            <p:cNvSpPr/>
            <p:nvPr/>
          </p:nvSpPr>
          <p:spPr bwMode="auto">
            <a:xfrm>
              <a:off x="5737225" y="4521200"/>
              <a:ext cx="493713" cy="1041400"/>
            </a:xfrm>
            <a:custGeom>
              <a:avLst/>
              <a:gdLst>
                <a:gd name="T0" fmla="*/ 493713 w 142"/>
                <a:gd name="T1" fmla="*/ 138853 h 300"/>
                <a:gd name="T2" fmla="*/ 236426 w 142"/>
                <a:gd name="T3" fmla="*/ 260350 h 300"/>
                <a:gd name="T4" fmla="*/ 285102 w 142"/>
                <a:gd name="T5" fmla="*/ 1041400 h 300"/>
                <a:gd name="T6" fmla="*/ 191227 w 142"/>
                <a:gd name="T7" fmla="*/ 1041400 h 300"/>
                <a:gd name="T8" fmla="*/ 6954 w 142"/>
                <a:gd name="T9" fmla="*/ 239522 h 300"/>
                <a:gd name="T10" fmla="*/ 45199 w 142"/>
                <a:gd name="T11" fmla="*/ 149267 h 300"/>
                <a:gd name="T12" fmla="*/ 288579 w 142"/>
                <a:gd name="T13" fmla="*/ 0 h 300"/>
                <a:gd name="T14" fmla="*/ 493713 w 142"/>
                <a:gd name="T15" fmla="*/ 138853 h 3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2" h="300">
                  <a:moveTo>
                    <a:pt x="142" y="40"/>
                  </a:moveTo>
                  <a:cubicBezTo>
                    <a:pt x="68" y="75"/>
                    <a:pt x="68" y="75"/>
                    <a:pt x="68" y="75"/>
                  </a:cubicBezTo>
                  <a:cubicBezTo>
                    <a:pt x="82" y="300"/>
                    <a:pt x="82" y="300"/>
                    <a:pt x="82" y="300"/>
                  </a:cubicBezTo>
                  <a:cubicBezTo>
                    <a:pt x="55" y="300"/>
                    <a:pt x="55" y="300"/>
                    <a:pt x="55" y="300"/>
                  </a:cubicBezTo>
                  <a:cubicBezTo>
                    <a:pt x="2" y="69"/>
                    <a:pt x="2" y="69"/>
                    <a:pt x="2" y="69"/>
                  </a:cubicBezTo>
                  <a:cubicBezTo>
                    <a:pt x="0" y="59"/>
                    <a:pt x="4" y="49"/>
                    <a:pt x="13" y="43"/>
                  </a:cubicBezTo>
                  <a:cubicBezTo>
                    <a:pt x="83" y="0"/>
                    <a:pt x="83" y="0"/>
                    <a:pt x="83" y="0"/>
                  </a:cubicBezTo>
                  <a:lnTo>
                    <a:pt x="142" y="40"/>
                  </a:lnTo>
                  <a:close/>
                </a:path>
              </a:pathLst>
            </a:custGeom>
            <a:solidFill>
              <a:srgbClr val="BCBACE"/>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4" name="iŝlidè">
              <a:extLst>
                <a:ext uri="{FF2B5EF4-FFF2-40B4-BE49-F238E27FC236}">
                  <a16:creationId xmlns:a16="http://schemas.microsoft.com/office/drawing/2014/main" id="{AAFC18AC-2F87-0F19-1E7D-C0FA21583BC5}"/>
                </a:ext>
              </a:extLst>
            </p:cNvPr>
            <p:cNvSpPr/>
            <p:nvPr/>
          </p:nvSpPr>
          <p:spPr bwMode="auto">
            <a:xfrm>
              <a:off x="5976938" y="3633788"/>
              <a:ext cx="34925" cy="73025"/>
            </a:xfrm>
            <a:custGeom>
              <a:avLst/>
              <a:gdLst>
                <a:gd name="T0" fmla="*/ 34925 w 10"/>
                <a:gd name="T1" fmla="*/ 0 h 21"/>
                <a:gd name="T2" fmla="*/ 0 w 10"/>
                <a:gd name="T3" fmla="*/ 38251 h 21"/>
                <a:gd name="T4" fmla="*/ 34925 w 10"/>
                <a:gd name="T5" fmla="*/ 73025 h 21"/>
                <a:gd name="T6" fmla="*/ 34925 w 10"/>
                <a:gd name="T7" fmla="*/ 0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 h="21">
                  <a:moveTo>
                    <a:pt x="10" y="0"/>
                  </a:moveTo>
                  <a:cubicBezTo>
                    <a:pt x="4" y="0"/>
                    <a:pt x="0" y="5"/>
                    <a:pt x="0" y="11"/>
                  </a:cubicBezTo>
                  <a:cubicBezTo>
                    <a:pt x="0" y="16"/>
                    <a:pt x="4" y="21"/>
                    <a:pt x="10" y="21"/>
                  </a:cubicBezTo>
                  <a:lnTo>
                    <a:pt x="10" y="0"/>
                  </a:lnTo>
                  <a:close/>
                </a:path>
              </a:pathLst>
            </a:custGeom>
            <a:solidFill>
              <a:srgbClr val="D98E9D"/>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5" name="îṡļîďè">
              <a:extLst>
                <a:ext uri="{FF2B5EF4-FFF2-40B4-BE49-F238E27FC236}">
                  <a16:creationId xmlns:a16="http://schemas.microsoft.com/office/drawing/2014/main" id="{7BE8BAF1-9386-90CF-7050-59CA97526943}"/>
                </a:ext>
              </a:extLst>
            </p:cNvPr>
            <p:cNvSpPr/>
            <p:nvPr/>
          </p:nvSpPr>
          <p:spPr bwMode="auto">
            <a:xfrm>
              <a:off x="6415088" y="3633788"/>
              <a:ext cx="34925" cy="73025"/>
            </a:xfrm>
            <a:custGeom>
              <a:avLst/>
              <a:gdLst>
                <a:gd name="T0" fmla="*/ 0 w 10"/>
                <a:gd name="T1" fmla="*/ 0 h 21"/>
                <a:gd name="T2" fmla="*/ 34925 w 10"/>
                <a:gd name="T3" fmla="*/ 38251 h 21"/>
                <a:gd name="T4" fmla="*/ 0 w 10"/>
                <a:gd name="T5" fmla="*/ 73025 h 21"/>
                <a:gd name="T6" fmla="*/ 0 w 10"/>
                <a:gd name="T7" fmla="*/ 0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 h="21">
                  <a:moveTo>
                    <a:pt x="0" y="0"/>
                  </a:moveTo>
                  <a:cubicBezTo>
                    <a:pt x="6" y="0"/>
                    <a:pt x="10" y="5"/>
                    <a:pt x="10" y="11"/>
                  </a:cubicBezTo>
                  <a:cubicBezTo>
                    <a:pt x="10" y="16"/>
                    <a:pt x="6" y="21"/>
                    <a:pt x="0" y="21"/>
                  </a:cubicBezTo>
                  <a:lnTo>
                    <a:pt x="0" y="0"/>
                  </a:lnTo>
                  <a:close/>
                </a:path>
              </a:pathLst>
            </a:custGeom>
            <a:solidFill>
              <a:srgbClr val="D98E9D"/>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6" name="íṣļíḍè">
              <a:extLst>
                <a:ext uri="{FF2B5EF4-FFF2-40B4-BE49-F238E27FC236}">
                  <a16:creationId xmlns:a16="http://schemas.microsoft.com/office/drawing/2014/main" id="{9D3C581F-BBA8-BA3B-9F5A-E0DCB99240AA}"/>
                </a:ext>
              </a:extLst>
            </p:cNvPr>
            <p:cNvSpPr>
              <a:spLocks noChangeArrowheads="1"/>
            </p:cNvSpPr>
            <p:nvPr/>
          </p:nvSpPr>
          <p:spPr bwMode="auto">
            <a:xfrm>
              <a:off x="6169025" y="4000500"/>
              <a:ext cx="117475" cy="628650"/>
            </a:xfrm>
            <a:prstGeom prst="rect">
              <a:avLst/>
            </a:prstGeom>
            <a:solidFill>
              <a:srgbClr val="37354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197" name="ïṩlíḍe">
              <a:extLst>
                <a:ext uri="{FF2B5EF4-FFF2-40B4-BE49-F238E27FC236}">
                  <a16:creationId xmlns:a16="http://schemas.microsoft.com/office/drawing/2014/main" id="{69A4AEC5-6212-018E-D4D4-2E28D0D25A31}"/>
                </a:ext>
              </a:extLst>
            </p:cNvPr>
            <p:cNvSpPr/>
            <p:nvPr/>
          </p:nvSpPr>
          <p:spPr bwMode="auto">
            <a:xfrm>
              <a:off x="6327775" y="3473450"/>
              <a:ext cx="119063" cy="163513"/>
            </a:xfrm>
            <a:custGeom>
              <a:avLst/>
              <a:gdLst>
                <a:gd name="T0" fmla="*/ 31517 w 34"/>
                <a:gd name="T1" fmla="*/ 114807 h 47"/>
                <a:gd name="T2" fmla="*/ 63033 w 34"/>
                <a:gd name="T3" fmla="*/ 160034 h 47"/>
                <a:gd name="T4" fmla="*/ 101554 w 34"/>
                <a:gd name="T5" fmla="*/ 146118 h 47"/>
                <a:gd name="T6" fmla="*/ 115561 w 34"/>
                <a:gd name="T7" fmla="*/ 128723 h 47"/>
                <a:gd name="T8" fmla="*/ 112059 w 34"/>
                <a:gd name="T9" fmla="*/ 111328 h 47"/>
                <a:gd name="T10" fmla="*/ 70037 w 34"/>
                <a:gd name="T11" fmla="*/ 45227 h 47"/>
                <a:gd name="T12" fmla="*/ 10506 w 34"/>
                <a:gd name="T13" fmla="*/ 31311 h 47"/>
                <a:gd name="T14" fmla="*/ 31517 w 34"/>
                <a:gd name="T15" fmla="*/ 114807 h 4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 h="47">
                  <a:moveTo>
                    <a:pt x="9" y="33"/>
                  </a:moveTo>
                  <a:cubicBezTo>
                    <a:pt x="10" y="38"/>
                    <a:pt x="13" y="44"/>
                    <a:pt x="18" y="46"/>
                  </a:cubicBezTo>
                  <a:cubicBezTo>
                    <a:pt x="22" y="47"/>
                    <a:pt x="26" y="45"/>
                    <a:pt x="29" y="42"/>
                  </a:cubicBezTo>
                  <a:cubicBezTo>
                    <a:pt x="31" y="41"/>
                    <a:pt x="33" y="39"/>
                    <a:pt x="33" y="37"/>
                  </a:cubicBezTo>
                  <a:cubicBezTo>
                    <a:pt x="34" y="35"/>
                    <a:pt x="33" y="33"/>
                    <a:pt x="32" y="32"/>
                  </a:cubicBezTo>
                  <a:cubicBezTo>
                    <a:pt x="28" y="25"/>
                    <a:pt x="25" y="19"/>
                    <a:pt x="20" y="13"/>
                  </a:cubicBezTo>
                  <a:cubicBezTo>
                    <a:pt x="15" y="8"/>
                    <a:pt x="8" y="0"/>
                    <a:pt x="3" y="9"/>
                  </a:cubicBezTo>
                  <a:cubicBezTo>
                    <a:pt x="0" y="14"/>
                    <a:pt x="7" y="28"/>
                    <a:pt x="9" y="33"/>
                  </a:cubicBezTo>
                  <a:close/>
                </a:path>
              </a:pathLst>
            </a:custGeom>
            <a:solidFill>
              <a:srgbClr val="37354C"/>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8" name="işliḓe">
              <a:extLst>
                <a:ext uri="{FF2B5EF4-FFF2-40B4-BE49-F238E27FC236}">
                  <a16:creationId xmlns:a16="http://schemas.microsoft.com/office/drawing/2014/main" id="{347F6B8F-D115-FF68-E073-1DAF8DFD6FD0}"/>
                </a:ext>
              </a:extLst>
            </p:cNvPr>
            <p:cNvSpPr/>
            <p:nvPr/>
          </p:nvSpPr>
          <p:spPr bwMode="auto">
            <a:xfrm>
              <a:off x="6061075" y="3370263"/>
              <a:ext cx="319088" cy="176213"/>
            </a:xfrm>
            <a:custGeom>
              <a:avLst/>
              <a:gdLst>
                <a:gd name="T0" fmla="*/ 319088 w 92"/>
                <a:gd name="T1" fmla="*/ 89834 h 51"/>
                <a:gd name="T2" fmla="*/ 159544 w 92"/>
                <a:gd name="T3" fmla="*/ 38007 h 51"/>
                <a:gd name="T4" fmla="*/ 159544 w 92"/>
                <a:gd name="T5" fmla="*/ 0 h 51"/>
                <a:gd name="T6" fmla="*/ 0 w 92"/>
                <a:gd name="T7" fmla="*/ 89834 h 51"/>
                <a:gd name="T8" fmla="*/ 159544 w 92"/>
                <a:gd name="T9" fmla="*/ 176213 h 51"/>
                <a:gd name="T10" fmla="*/ 319088 w 92"/>
                <a:gd name="T11" fmla="*/ 89834 h 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2" h="51">
                  <a:moveTo>
                    <a:pt x="92" y="26"/>
                  </a:moveTo>
                  <a:cubicBezTo>
                    <a:pt x="79" y="16"/>
                    <a:pt x="63" y="11"/>
                    <a:pt x="46" y="11"/>
                  </a:cubicBezTo>
                  <a:cubicBezTo>
                    <a:pt x="46" y="0"/>
                    <a:pt x="46" y="0"/>
                    <a:pt x="46" y="0"/>
                  </a:cubicBezTo>
                  <a:cubicBezTo>
                    <a:pt x="29" y="0"/>
                    <a:pt x="12" y="16"/>
                    <a:pt x="0" y="26"/>
                  </a:cubicBezTo>
                  <a:cubicBezTo>
                    <a:pt x="11" y="39"/>
                    <a:pt x="27" y="51"/>
                    <a:pt x="46" y="51"/>
                  </a:cubicBezTo>
                  <a:cubicBezTo>
                    <a:pt x="64" y="51"/>
                    <a:pt x="81" y="39"/>
                    <a:pt x="92" y="26"/>
                  </a:cubicBezTo>
                  <a:close/>
                </a:path>
              </a:pathLst>
            </a:custGeom>
            <a:solidFill>
              <a:srgbClr val="37354C"/>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9" name="î$ľïḑe">
              <a:extLst>
                <a:ext uri="{FF2B5EF4-FFF2-40B4-BE49-F238E27FC236}">
                  <a16:creationId xmlns:a16="http://schemas.microsoft.com/office/drawing/2014/main" id="{9472FB74-495A-3D50-CE58-4FEAB68CEA8D}"/>
                </a:ext>
              </a:extLst>
            </p:cNvPr>
            <p:cNvSpPr/>
            <p:nvPr/>
          </p:nvSpPr>
          <p:spPr bwMode="auto">
            <a:xfrm>
              <a:off x="5667375" y="3844925"/>
              <a:ext cx="347663" cy="792163"/>
            </a:xfrm>
            <a:custGeom>
              <a:avLst/>
              <a:gdLst>
                <a:gd name="T0" fmla="*/ 10430 w 100"/>
                <a:gd name="T1" fmla="*/ 475993 h 228"/>
                <a:gd name="T2" fmla="*/ 3477 w 100"/>
                <a:gd name="T3" fmla="*/ 437774 h 228"/>
                <a:gd name="T4" fmla="*/ 253794 w 100"/>
                <a:gd name="T5" fmla="*/ 31270 h 228"/>
                <a:gd name="T6" fmla="*/ 337233 w 100"/>
                <a:gd name="T7" fmla="*/ 0 h 228"/>
                <a:gd name="T8" fmla="*/ 347663 w 100"/>
                <a:gd name="T9" fmla="*/ 187618 h 228"/>
                <a:gd name="T10" fmla="*/ 156448 w 100"/>
                <a:gd name="T11" fmla="*/ 413453 h 228"/>
                <a:gd name="T12" fmla="*/ 149495 w 100"/>
                <a:gd name="T13" fmla="*/ 465569 h 228"/>
                <a:gd name="T14" fmla="*/ 298990 w 100"/>
                <a:gd name="T15" fmla="*/ 771317 h 228"/>
                <a:gd name="T16" fmla="*/ 222504 w 100"/>
                <a:gd name="T17" fmla="*/ 792163 h 228"/>
                <a:gd name="T18" fmla="*/ 10430 w 100"/>
                <a:gd name="T19" fmla="*/ 47599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228">
                  <a:moveTo>
                    <a:pt x="3" y="137"/>
                  </a:moveTo>
                  <a:cubicBezTo>
                    <a:pt x="1" y="134"/>
                    <a:pt x="0" y="130"/>
                    <a:pt x="1" y="126"/>
                  </a:cubicBezTo>
                  <a:cubicBezTo>
                    <a:pt x="9" y="92"/>
                    <a:pt x="70" y="12"/>
                    <a:pt x="73" y="9"/>
                  </a:cubicBezTo>
                  <a:cubicBezTo>
                    <a:pt x="77" y="4"/>
                    <a:pt x="97" y="0"/>
                    <a:pt x="97" y="0"/>
                  </a:cubicBezTo>
                  <a:cubicBezTo>
                    <a:pt x="100" y="54"/>
                    <a:pt x="100" y="54"/>
                    <a:pt x="100" y="54"/>
                  </a:cubicBezTo>
                  <a:cubicBezTo>
                    <a:pt x="45" y="119"/>
                    <a:pt x="45" y="119"/>
                    <a:pt x="45" y="119"/>
                  </a:cubicBezTo>
                  <a:cubicBezTo>
                    <a:pt x="41" y="123"/>
                    <a:pt x="41" y="129"/>
                    <a:pt x="43" y="134"/>
                  </a:cubicBezTo>
                  <a:cubicBezTo>
                    <a:pt x="86" y="222"/>
                    <a:pt x="86" y="222"/>
                    <a:pt x="86" y="222"/>
                  </a:cubicBezTo>
                  <a:cubicBezTo>
                    <a:pt x="64" y="228"/>
                    <a:pt x="64" y="228"/>
                    <a:pt x="64" y="228"/>
                  </a:cubicBezTo>
                  <a:lnTo>
                    <a:pt x="3" y="137"/>
                  </a:lnTo>
                  <a:close/>
                </a:path>
              </a:pathLst>
            </a:custGeom>
            <a:solidFill>
              <a:srgbClr val="737AFB"/>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0" name="iṩ1iḓê">
              <a:extLst>
                <a:ext uri="{FF2B5EF4-FFF2-40B4-BE49-F238E27FC236}">
                  <a16:creationId xmlns:a16="http://schemas.microsoft.com/office/drawing/2014/main" id="{695F8F09-AF5C-C29B-CC44-0BDD8CE8EABC}"/>
                </a:ext>
              </a:extLst>
            </p:cNvPr>
            <p:cNvSpPr/>
            <p:nvPr/>
          </p:nvSpPr>
          <p:spPr bwMode="auto">
            <a:xfrm>
              <a:off x="6157913" y="4521200"/>
              <a:ext cx="493713" cy="1041400"/>
            </a:xfrm>
            <a:custGeom>
              <a:avLst/>
              <a:gdLst>
                <a:gd name="T0" fmla="*/ 205134 w 142"/>
                <a:gd name="T1" fmla="*/ 0 h 300"/>
                <a:gd name="T2" fmla="*/ 448514 w 142"/>
                <a:gd name="T3" fmla="*/ 149267 h 300"/>
                <a:gd name="T4" fmla="*/ 486759 w 142"/>
                <a:gd name="T5" fmla="*/ 239522 h 300"/>
                <a:gd name="T6" fmla="*/ 302486 w 142"/>
                <a:gd name="T7" fmla="*/ 1041400 h 300"/>
                <a:gd name="T8" fmla="*/ 208611 w 142"/>
                <a:gd name="T9" fmla="*/ 1041400 h 300"/>
                <a:gd name="T10" fmla="*/ 257287 w 142"/>
                <a:gd name="T11" fmla="*/ 260350 h 300"/>
                <a:gd name="T12" fmla="*/ 0 w 142"/>
                <a:gd name="T13" fmla="*/ 138853 h 300"/>
                <a:gd name="T14" fmla="*/ 205134 w 142"/>
                <a:gd name="T15" fmla="*/ 0 h 3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2" h="300">
                  <a:moveTo>
                    <a:pt x="59" y="0"/>
                  </a:moveTo>
                  <a:cubicBezTo>
                    <a:pt x="129" y="43"/>
                    <a:pt x="129" y="43"/>
                    <a:pt x="129" y="43"/>
                  </a:cubicBezTo>
                  <a:cubicBezTo>
                    <a:pt x="138" y="49"/>
                    <a:pt x="142" y="59"/>
                    <a:pt x="140" y="69"/>
                  </a:cubicBezTo>
                  <a:cubicBezTo>
                    <a:pt x="87" y="300"/>
                    <a:pt x="87" y="300"/>
                    <a:pt x="87" y="300"/>
                  </a:cubicBezTo>
                  <a:cubicBezTo>
                    <a:pt x="60" y="300"/>
                    <a:pt x="60" y="300"/>
                    <a:pt x="60" y="300"/>
                  </a:cubicBezTo>
                  <a:cubicBezTo>
                    <a:pt x="74" y="75"/>
                    <a:pt x="74" y="75"/>
                    <a:pt x="74" y="75"/>
                  </a:cubicBezTo>
                  <a:cubicBezTo>
                    <a:pt x="0" y="40"/>
                    <a:pt x="0" y="40"/>
                    <a:pt x="0" y="40"/>
                  </a:cubicBezTo>
                  <a:lnTo>
                    <a:pt x="59" y="0"/>
                  </a:lnTo>
                  <a:close/>
                </a:path>
              </a:pathLst>
            </a:custGeom>
            <a:solidFill>
              <a:srgbClr val="BCBACE"/>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1" name="íṣlîďé">
              <a:extLst>
                <a:ext uri="{FF2B5EF4-FFF2-40B4-BE49-F238E27FC236}">
                  <a16:creationId xmlns:a16="http://schemas.microsoft.com/office/drawing/2014/main" id="{76F8A83C-DB27-1922-6F0C-AD5B14245044}"/>
                </a:ext>
              </a:extLst>
            </p:cNvPr>
            <p:cNvSpPr/>
            <p:nvPr/>
          </p:nvSpPr>
          <p:spPr bwMode="auto">
            <a:xfrm>
              <a:off x="6432550" y="3844925"/>
              <a:ext cx="319088" cy="792163"/>
            </a:xfrm>
            <a:custGeom>
              <a:avLst/>
              <a:gdLst>
                <a:gd name="T0" fmla="*/ 308683 w 92"/>
                <a:gd name="T1" fmla="*/ 469044 h 228"/>
                <a:gd name="T2" fmla="*/ 315620 w 92"/>
                <a:gd name="T3" fmla="*/ 434300 h 228"/>
                <a:gd name="T4" fmla="*/ 93645 w 92"/>
                <a:gd name="T5" fmla="*/ 31270 h 228"/>
                <a:gd name="T6" fmla="*/ 10405 w 92"/>
                <a:gd name="T7" fmla="*/ 0 h 228"/>
                <a:gd name="T8" fmla="*/ 0 w 92"/>
                <a:gd name="T9" fmla="*/ 187618 h 228"/>
                <a:gd name="T10" fmla="*/ 163012 w 92"/>
                <a:gd name="T11" fmla="*/ 406505 h 228"/>
                <a:gd name="T12" fmla="*/ 169949 w 92"/>
                <a:gd name="T13" fmla="*/ 458621 h 228"/>
                <a:gd name="T14" fmla="*/ 48557 w 92"/>
                <a:gd name="T15" fmla="*/ 771317 h 228"/>
                <a:gd name="T16" fmla="*/ 124861 w 92"/>
                <a:gd name="T17" fmla="*/ 792163 h 228"/>
                <a:gd name="T18" fmla="*/ 308683 w 92"/>
                <a:gd name="T19" fmla="*/ 469044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228">
                  <a:moveTo>
                    <a:pt x="89" y="135"/>
                  </a:moveTo>
                  <a:cubicBezTo>
                    <a:pt x="91" y="132"/>
                    <a:pt x="92" y="129"/>
                    <a:pt x="91" y="125"/>
                  </a:cubicBezTo>
                  <a:cubicBezTo>
                    <a:pt x="84" y="92"/>
                    <a:pt x="30" y="13"/>
                    <a:pt x="27" y="9"/>
                  </a:cubicBezTo>
                  <a:cubicBezTo>
                    <a:pt x="23" y="4"/>
                    <a:pt x="3" y="0"/>
                    <a:pt x="3" y="0"/>
                  </a:cubicBezTo>
                  <a:cubicBezTo>
                    <a:pt x="0" y="54"/>
                    <a:pt x="0" y="54"/>
                    <a:pt x="0" y="54"/>
                  </a:cubicBezTo>
                  <a:cubicBezTo>
                    <a:pt x="47" y="117"/>
                    <a:pt x="47" y="117"/>
                    <a:pt x="47" y="117"/>
                  </a:cubicBezTo>
                  <a:cubicBezTo>
                    <a:pt x="51" y="121"/>
                    <a:pt x="51" y="127"/>
                    <a:pt x="49" y="132"/>
                  </a:cubicBezTo>
                  <a:cubicBezTo>
                    <a:pt x="14" y="222"/>
                    <a:pt x="14" y="222"/>
                    <a:pt x="14" y="222"/>
                  </a:cubicBezTo>
                  <a:cubicBezTo>
                    <a:pt x="36" y="228"/>
                    <a:pt x="36" y="228"/>
                    <a:pt x="36" y="228"/>
                  </a:cubicBezTo>
                  <a:lnTo>
                    <a:pt x="89" y="135"/>
                  </a:lnTo>
                  <a:close/>
                </a:path>
              </a:pathLst>
            </a:custGeom>
            <a:solidFill>
              <a:srgbClr val="737AFB"/>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2" name="íṩ1iḋe">
              <a:extLst>
                <a:ext uri="{FF2B5EF4-FFF2-40B4-BE49-F238E27FC236}">
                  <a16:creationId xmlns:a16="http://schemas.microsoft.com/office/drawing/2014/main" id="{58F89A11-45D7-672C-32C3-939F1535C2A4}"/>
                </a:ext>
              </a:extLst>
            </p:cNvPr>
            <p:cNvSpPr/>
            <p:nvPr/>
          </p:nvSpPr>
          <p:spPr bwMode="auto">
            <a:xfrm>
              <a:off x="5988050" y="3473450"/>
              <a:ext cx="117475" cy="163513"/>
            </a:xfrm>
            <a:custGeom>
              <a:avLst/>
              <a:gdLst>
                <a:gd name="T0" fmla="*/ 86379 w 34"/>
                <a:gd name="T1" fmla="*/ 114807 h 47"/>
                <a:gd name="T2" fmla="*/ 55282 w 34"/>
                <a:gd name="T3" fmla="*/ 160034 h 47"/>
                <a:gd name="T4" fmla="*/ 13821 w 34"/>
                <a:gd name="T5" fmla="*/ 146118 h 47"/>
                <a:gd name="T6" fmla="*/ 0 w 34"/>
                <a:gd name="T7" fmla="*/ 128723 h 47"/>
                <a:gd name="T8" fmla="*/ 6910 w 34"/>
                <a:gd name="T9" fmla="*/ 111328 h 47"/>
                <a:gd name="T10" fmla="*/ 48372 w 34"/>
                <a:gd name="T11" fmla="*/ 45227 h 47"/>
                <a:gd name="T12" fmla="*/ 107110 w 34"/>
                <a:gd name="T13" fmla="*/ 31311 h 47"/>
                <a:gd name="T14" fmla="*/ 86379 w 34"/>
                <a:gd name="T15" fmla="*/ 114807 h 4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 h="47">
                  <a:moveTo>
                    <a:pt x="25" y="33"/>
                  </a:moveTo>
                  <a:cubicBezTo>
                    <a:pt x="23" y="38"/>
                    <a:pt x="21" y="44"/>
                    <a:pt x="16" y="46"/>
                  </a:cubicBezTo>
                  <a:cubicBezTo>
                    <a:pt x="12" y="47"/>
                    <a:pt x="8" y="45"/>
                    <a:pt x="4" y="42"/>
                  </a:cubicBezTo>
                  <a:cubicBezTo>
                    <a:pt x="2" y="41"/>
                    <a:pt x="0" y="39"/>
                    <a:pt x="0" y="37"/>
                  </a:cubicBezTo>
                  <a:cubicBezTo>
                    <a:pt x="0" y="35"/>
                    <a:pt x="1" y="33"/>
                    <a:pt x="2" y="32"/>
                  </a:cubicBezTo>
                  <a:cubicBezTo>
                    <a:pt x="5" y="25"/>
                    <a:pt x="9" y="19"/>
                    <a:pt x="14" y="13"/>
                  </a:cubicBezTo>
                  <a:cubicBezTo>
                    <a:pt x="18" y="8"/>
                    <a:pt x="26" y="0"/>
                    <a:pt x="31" y="9"/>
                  </a:cubicBezTo>
                  <a:cubicBezTo>
                    <a:pt x="34" y="14"/>
                    <a:pt x="27" y="28"/>
                    <a:pt x="25" y="33"/>
                  </a:cubicBezTo>
                  <a:close/>
                </a:path>
              </a:pathLst>
            </a:custGeom>
            <a:solidFill>
              <a:srgbClr val="37354C"/>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3" name="iṧľide">
              <a:extLst>
                <a:ext uri="{FF2B5EF4-FFF2-40B4-BE49-F238E27FC236}">
                  <a16:creationId xmlns:a16="http://schemas.microsoft.com/office/drawing/2014/main" id="{D4764128-91F0-4F41-9EE7-327156440AD2}"/>
                </a:ext>
              </a:extLst>
            </p:cNvPr>
            <p:cNvSpPr>
              <a:spLocks noChangeArrowheads="1"/>
            </p:cNvSpPr>
            <p:nvPr/>
          </p:nvSpPr>
          <p:spPr bwMode="auto">
            <a:xfrm>
              <a:off x="5873750" y="4549775"/>
              <a:ext cx="131763" cy="134938"/>
            </a:xfrm>
            <a:prstGeom prst="ellipse">
              <a:avLst/>
            </a:prstGeom>
            <a:solidFill>
              <a:srgbClr val="EEBCC5"/>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sp>
          <p:nvSpPr>
            <p:cNvPr id="204" name="iṩļídé">
              <a:extLst>
                <a:ext uri="{FF2B5EF4-FFF2-40B4-BE49-F238E27FC236}">
                  <a16:creationId xmlns:a16="http://schemas.microsoft.com/office/drawing/2014/main" id="{2AE808EC-8235-7444-ED7D-56596FF948F9}"/>
                </a:ext>
              </a:extLst>
            </p:cNvPr>
            <p:cNvSpPr/>
            <p:nvPr/>
          </p:nvSpPr>
          <p:spPr bwMode="auto">
            <a:xfrm>
              <a:off x="5929313" y="3309938"/>
              <a:ext cx="579438" cy="531813"/>
            </a:xfrm>
            <a:custGeom>
              <a:avLst/>
              <a:gdLst>
                <a:gd name="T0" fmla="*/ 468408 w 167"/>
                <a:gd name="T1" fmla="*/ 93849 h 153"/>
                <a:gd name="T2" fmla="*/ 287984 w 167"/>
                <a:gd name="T3" fmla="*/ 0 h 153"/>
                <a:gd name="T4" fmla="*/ 287984 w 167"/>
                <a:gd name="T5" fmla="*/ 0 h 153"/>
                <a:gd name="T6" fmla="*/ 287984 w 167"/>
                <a:gd name="T7" fmla="*/ 0 h 153"/>
                <a:gd name="T8" fmla="*/ 287984 w 167"/>
                <a:gd name="T9" fmla="*/ 0 h 153"/>
                <a:gd name="T10" fmla="*/ 287984 w 167"/>
                <a:gd name="T11" fmla="*/ 0 h 153"/>
                <a:gd name="T12" fmla="*/ 107560 w 167"/>
                <a:gd name="T13" fmla="*/ 93849 h 153"/>
                <a:gd name="T14" fmla="*/ 3470 w 167"/>
                <a:gd name="T15" fmla="*/ 420584 h 153"/>
                <a:gd name="T16" fmla="*/ 104091 w 167"/>
                <a:gd name="T17" fmla="*/ 531813 h 153"/>
                <a:gd name="T18" fmla="*/ 197772 w 167"/>
                <a:gd name="T19" fmla="*/ 531813 h 153"/>
                <a:gd name="T20" fmla="*/ 48576 w 167"/>
                <a:gd name="T21" fmla="*/ 399729 h 153"/>
                <a:gd name="T22" fmla="*/ 97151 w 167"/>
                <a:gd name="T23" fmla="*/ 302403 h 153"/>
                <a:gd name="T24" fmla="*/ 246348 w 167"/>
                <a:gd name="T25" fmla="*/ 111229 h 153"/>
                <a:gd name="T26" fmla="*/ 329620 w 167"/>
                <a:gd name="T27" fmla="*/ 111229 h 153"/>
                <a:gd name="T28" fmla="*/ 478817 w 167"/>
                <a:gd name="T29" fmla="*/ 302403 h 153"/>
                <a:gd name="T30" fmla="*/ 530862 w 167"/>
                <a:gd name="T31" fmla="*/ 399729 h 153"/>
                <a:gd name="T32" fmla="*/ 395545 w 167"/>
                <a:gd name="T33" fmla="*/ 531813 h 153"/>
                <a:gd name="T34" fmla="*/ 471878 w 167"/>
                <a:gd name="T35" fmla="*/ 531813 h 153"/>
                <a:gd name="T36" fmla="*/ 575968 w 167"/>
                <a:gd name="T37" fmla="*/ 420584 h 153"/>
                <a:gd name="T38" fmla="*/ 468408 w 167"/>
                <a:gd name="T39" fmla="*/ 93849 h 15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7" h="153">
                  <a:moveTo>
                    <a:pt x="135" y="27"/>
                  </a:moveTo>
                  <a:cubicBezTo>
                    <a:pt x="128" y="7"/>
                    <a:pt x="84"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39" y="7"/>
                    <a:pt x="31" y="27"/>
                  </a:cubicBezTo>
                  <a:cubicBezTo>
                    <a:pt x="23" y="48"/>
                    <a:pt x="0" y="106"/>
                    <a:pt x="1" y="121"/>
                  </a:cubicBezTo>
                  <a:cubicBezTo>
                    <a:pt x="2" y="137"/>
                    <a:pt x="30" y="153"/>
                    <a:pt x="30" y="153"/>
                  </a:cubicBezTo>
                  <a:cubicBezTo>
                    <a:pt x="57" y="153"/>
                    <a:pt x="57" y="153"/>
                    <a:pt x="57" y="153"/>
                  </a:cubicBezTo>
                  <a:cubicBezTo>
                    <a:pt x="57" y="153"/>
                    <a:pt x="18" y="126"/>
                    <a:pt x="14" y="115"/>
                  </a:cubicBezTo>
                  <a:cubicBezTo>
                    <a:pt x="10" y="103"/>
                    <a:pt x="24" y="90"/>
                    <a:pt x="28" y="87"/>
                  </a:cubicBezTo>
                  <a:cubicBezTo>
                    <a:pt x="45" y="59"/>
                    <a:pt x="61" y="42"/>
                    <a:pt x="71" y="32"/>
                  </a:cubicBezTo>
                  <a:cubicBezTo>
                    <a:pt x="78" y="26"/>
                    <a:pt x="89" y="26"/>
                    <a:pt x="95" y="32"/>
                  </a:cubicBezTo>
                  <a:cubicBezTo>
                    <a:pt x="106" y="42"/>
                    <a:pt x="122" y="59"/>
                    <a:pt x="138" y="87"/>
                  </a:cubicBezTo>
                  <a:cubicBezTo>
                    <a:pt x="142" y="90"/>
                    <a:pt x="157" y="103"/>
                    <a:pt x="153" y="115"/>
                  </a:cubicBezTo>
                  <a:cubicBezTo>
                    <a:pt x="149" y="126"/>
                    <a:pt x="114" y="153"/>
                    <a:pt x="114" y="153"/>
                  </a:cubicBezTo>
                  <a:cubicBezTo>
                    <a:pt x="136" y="153"/>
                    <a:pt x="136" y="153"/>
                    <a:pt x="136" y="153"/>
                  </a:cubicBezTo>
                  <a:cubicBezTo>
                    <a:pt x="136" y="153"/>
                    <a:pt x="165" y="137"/>
                    <a:pt x="166" y="121"/>
                  </a:cubicBezTo>
                  <a:cubicBezTo>
                    <a:pt x="167" y="106"/>
                    <a:pt x="143" y="48"/>
                    <a:pt x="135" y="27"/>
                  </a:cubicBezTo>
                  <a:close/>
                </a:path>
              </a:pathLst>
            </a:custGeom>
            <a:solidFill>
              <a:srgbClr val="737AFB"/>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5" name="ïṩḻíḋê">
              <a:extLst>
                <a:ext uri="{FF2B5EF4-FFF2-40B4-BE49-F238E27FC236}">
                  <a16:creationId xmlns:a16="http://schemas.microsoft.com/office/drawing/2014/main" id="{9D3379DC-DCD6-6334-DE32-27629159C10F}"/>
                </a:ext>
              </a:extLst>
            </p:cNvPr>
            <p:cNvSpPr/>
            <p:nvPr/>
          </p:nvSpPr>
          <p:spPr bwMode="auto">
            <a:xfrm>
              <a:off x="6446838" y="4556125"/>
              <a:ext cx="138113" cy="139700"/>
            </a:xfrm>
            <a:custGeom>
              <a:avLst/>
              <a:gdLst>
                <a:gd name="T0" fmla="*/ 134660 w 40"/>
                <a:gd name="T1" fmla="*/ 73343 h 40"/>
                <a:gd name="T2" fmla="*/ 72509 w 40"/>
                <a:gd name="T3" fmla="*/ 3493 h 40"/>
                <a:gd name="T4" fmla="*/ 3453 w 40"/>
                <a:gd name="T5" fmla="*/ 66358 h 40"/>
                <a:gd name="T6" fmla="*/ 65604 w 40"/>
                <a:gd name="T7" fmla="*/ 136208 h 40"/>
                <a:gd name="T8" fmla="*/ 134660 w 40"/>
                <a:gd name="T9" fmla="*/ 73343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9" y="21"/>
                  </a:moveTo>
                  <a:cubicBezTo>
                    <a:pt x="40" y="10"/>
                    <a:pt x="32" y="1"/>
                    <a:pt x="21" y="1"/>
                  </a:cubicBezTo>
                  <a:cubicBezTo>
                    <a:pt x="11" y="0"/>
                    <a:pt x="2" y="8"/>
                    <a:pt x="1" y="19"/>
                  </a:cubicBezTo>
                  <a:cubicBezTo>
                    <a:pt x="0" y="29"/>
                    <a:pt x="8" y="38"/>
                    <a:pt x="19" y="39"/>
                  </a:cubicBezTo>
                  <a:cubicBezTo>
                    <a:pt x="29" y="40"/>
                    <a:pt x="38" y="32"/>
                    <a:pt x="39" y="21"/>
                  </a:cubicBezTo>
                  <a:close/>
                </a:path>
              </a:pathLst>
            </a:custGeom>
            <a:solidFill>
              <a:srgbClr val="EEBCC5"/>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6" name="íšḷîďé">
              <a:extLst>
                <a:ext uri="{FF2B5EF4-FFF2-40B4-BE49-F238E27FC236}">
                  <a16:creationId xmlns:a16="http://schemas.microsoft.com/office/drawing/2014/main" id="{F67CF5FA-5B21-8B85-C9BF-E71092457471}"/>
                </a:ext>
              </a:extLst>
            </p:cNvPr>
            <p:cNvSpPr/>
            <p:nvPr/>
          </p:nvSpPr>
          <p:spPr bwMode="auto">
            <a:xfrm>
              <a:off x="6280150" y="4330700"/>
              <a:ext cx="204788" cy="344488"/>
            </a:xfrm>
            <a:custGeom>
              <a:avLst/>
              <a:gdLst>
                <a:gd name="T0" fmla="*/ 204788 w 59"/>
                <a:gd name="T1" fmla="*/ 0 h 99"/>
                <a:gd name="T2" fmla="*/ 204788 w 59"/>
                <a:gd name="T3" fmla="*/ 285333 h 99"/>
                <a:gd name="T4" fmla="*/ 20826 w 59"/>
                <a:gd name="T5" fmla="*/ 341008 h 99"/>
                <a:gd name="T6" fmla="*/ 0 w 59"/>
                <a:gd name="T7" fmla="*/ 86992 h 99"/>
                <a:gd name="T8" fmla="*/ 27768 w 59"/>
                <a:gd name="T9" fmla="*/ 10439 h 99"/>
                <a:gd name="T10" fmla="*/ 204788 w 59"/>
                <a:gd name="T11" fmla="*/ 0 h 9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 h="99">
                  <a:moveTo>
                    <a:pt x="59" y="0"/>
                  </a:moveTo>
                  <a:cubicBezTo>
                    <a:pt x="59" y="82"/>
                    <a:pt x="59" y="82"/>
                    <a:pt x="59" y="82"/>
                  </a:cubicBezTo>
                  <a:cubicBezTo>
                    <a:pt x="59" y="82"/>
                    <a:pt x="13" y="99"/>
                    <a:pt x="6" y="98"/>
                  </a:cubicBezTo>
                  <a:cubicBezTo>
                    <a:pt x="0" y="97"/>
                    <a:pt x="0" y="25"/>
                    <a:pt x="0" y="25"/>
                  </a:cubicBezTo>
                  <a:cubicBezTo>
                    <a:pt x="8" y="3"/>
                    <a:pt x="8" y="3"/>
                    <a:pt x="8" y="3"/>
                  </a:cubicBezTo>
                  <a:lnTo>
                    <a:pt x="59" y="0"/>
                  </a:lnTo>
                  <a:close/>
                </a:path>
              </a:pathLst>
            </a:custGeom>
            <a:solidFill>
              <a:srgbClr val="737AFB"/>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7" name="îṩḻîḑè">
              <a:extLst>
                <a:ext uri="{FF2B5EF4-FFF2-40B4-BE49-F238E27FC236}">
                  <a16:creationId xmlns:a16="http://schemas.microsoft.com/office/drawing/2014/main" id="{09E2FC85-C81E-6987-4DBA-567DDB2DAD3A}"/>
                </a:ext>
              </a:extLst>
            </p:cNvPr>
            <p:cNvSpPr/>
            <p:nvPr/>
          </p:nvSpPr>
          <p:spPr bwMode="auto">
            <a:xfrm>
              <a:off x="5967413" y="4330700"/>
              <a:ext cx="207963" cy="344488"/>
            </a:xfrm>
            <a:custGeom>
              <a:avLst/>
              <a:gdLst>
                <a:gd name="T0" fmla="*/ 0 w 60"/>
                <a:gd name="T1" fmla="*/ 0 h 99"/>
                <a:gd name="T2" fmla="*/ 0 w 60"/>
                <a:gd name="T3" fmla="*/ 285333 h 99"/>
                <a:gd name="T4" fmla="*/ 183701 w 60"/>
                <a:gd name="T5" fmla="*/ 341008 h 99"/>
                <a:gd name="T6" fmla="*/ 207963 w 60"/>
                <a:gd name="T7" fmla="*/ 86992 h 99"/>
                <a:gd name="T8" fmla="*/ 176769 w 60"/>
                <a:gd name="T9" fmla="*/ 10439 h 99"/>
                <a:gd name="T10" fmla="*/ 0 w 60"/>
                <a:gd name="T11" fmla="*/ 0 h 9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99">
                  <a:moveTo>
                    <a:pt x="0" y="0"/>
                  </a:moveTo>
                  <a:cubicBezTo>
                    <a:pt x="0" y="82"/>
                    <a:pt x="0" y="82"/>
                    <a:pt x="0" y="82"/>
                  </a:cubicBezTo>
                  <a:cubicBezTo>
                    <a:pt x="0" y="82"/>
                    <a:pt x="47" y="99"/>
                    <a:pt x="53" y="98"/>
                  </a:cubicBezTo>
                  <a:cubicBezTo>
                    <a:pt x="60" y="97"/>
                    <a:pt x="60" y="25"/>
                    <a:pt x="60" y="25"/>
                  </a:cubicBezTo>
                  <a:cubicBezTo>
                    <a:pt x="51" y="3"/>
                    <a:pt x="51" y="3"/>
                    <a:pt x="51" y="3"/>
                  </a:cubicBezTo>
                  <a:lnTo>
                    <a:pt x="0" y="0"/>
                  </a:lnTo>
                  <a:close/>
                </a:path>
              </a:pathLst>
            </a:custGeom>
            <a:solidFill>
              <a:srgbClr val="737AFB"/>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8" name="iṡḻiḓê">
              <a:extLst>
                <a:ext uri="{FF2B5EF4-FFF2-40B4-BE49-F238E27FC236}">
                  <a16:creationId xmlns:a16="http://schemas.microsoft.com/office/drawing/2014/main" id="{FF21B283-A7A3-E191-8CF2-D2FF4A4D901F}"/>
                </a:ext>
              </a:extLst>
            </p:cNvPr>
            <p:cNvSpPr/>
            <p:nvPr/>
          </p:nvSpPr>
          <p:spPr bwMode="auto">
            <a:xfrm>
              <a:off x="5821363" y="5562600"/>
              <a:ext cx="211138" cy="323850"/>
            </a:xfrm>
            <a:custGeom>
              <a:avLst/>
              <a:gdLst>
                <a:gd name="T0" fmla="*/ 200754 w 61"/>
                <a:gd name="T1" fmla="*/ 0 h 93"/>
                <a:gd name="T2" fmla="*/ 211138 w 61"/>
                <a:gd name="T3" fmla="*/ 118397 h 93"/>
                <a:gd name="T4" fmla="*/ 48458 w 61"/>
                <a:gd name="T5" fmla="*/ 320368 h 93"/>
                <a:gd name="T6" fmla="*/ 48458 w 61"/>
                <a:gd name="T7" fmla="*/ 201971 h 93"/>
                <a:gd name="T8" fmla="*/ 128067 w 61"/>
                <a:gd name="T9" fmla="*/ 87056 h 93"/>
                <a:gd name="T10" fmla="*/ 145374 w 61"/>
                <a:gd name="T11" fmla="*/ 0 h 93"/>
                <a:gd name="T12" fmla="*/ 200754 w 61"/>
                <a:gd name="T13" fmla="*/ 0 h 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 h="93">
                  <a:moveTo>
                    <a:pt x="58" y="0"/>
                  </a:moveTo>
                  <a:cubicBezTo>
                    <a:pt x="61" y="34"/>
                    <a:pt x="61" y="34"/>
                    <a:pt x="61" y="34"/>
                  </a:cubicBezTo>
                  <a:cubicBezTo>
                    <a:pt x="61" y="34"/>
                    <a:pt x="27" y="90"/>
                    <a:pt x="14" y="92"/>
                  </a:cubicBezTo>
                  <a:cubicBezTo>
                    <a:pt x="0" y="93"/>
                    <a:pt x="6" y="69"/>
                    <a:pt x="14" y="58"/>
                  </a:cubicBezTo>
                  <a:cubicBezTo>
                    <a:pt x="22" y="47"/>
                    <a:pt x="37" y="25"/>
                    <a:pt x="37" y="25"/>
                  </a:cubicBezTo>
                  <a:cubicBezTo>
                    <a:pt x="42" y="0"/>
                    <a:pt x="42" y="0"/>
                    <a:pt x="42" y="0"/>
                  </a:cubicBezTo>
                  <a:lnTo>
                    <a:pt x="58" y="0"/>
                  </a:lnTo>
                  <a:close/>
                </a:path>
              </a:pathLst>
            </a:custGeom>
            <a:solidFill>
              <a:srgbClr val="2D2C56"/>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9" name="ïşľïďè">
              <a:extLst>
                <a:ext uri="{FF2B5EF4-FFF2-40B4-BE49-F238E27FC236}">
                  <a16:creationId xmlns:a16="http://schemas.microsoft.com/office/drawing/2014/main" id="{50743526-81D3-D751-0A34-99852026DA8C}"/>
                </a:ext>
              </a:extLst>
            </p:cNvPr>
            <p:cNvSpPr/>
            <p:nvPr/>
          </p:nvSpPr>
          <p:spPr bwMode="auto">
            <a:xfrm>
              <a:off x="6370638" y="5562600"/>
              <a:ext cx="211138" cy="323850"/>
            </a:xfrm>
            <a:custGeom>
              <a:avLst/>
              <a:gdLst>
                <a:gd name="T0" fmla="*/ 13845 w 61"/>
                <a:gd name="T1" fmla="*/ 0 h 93"/>
                <a:gd name="T2" fmla="*/ 0 w 61"/>
                <a:gd name="T3" fmla="*/ 118397 h 93"/>
                <a:gd name="T4" fmla="*/ 166141 w 61"/>
                <a:gd name="T5" fmla="*/ 320368 h 93"/>
                <a:gd name="T6" fmla="*/ 166141 w 61"/>
                <a:gd name="T7" fmla="*/ 201971 h 93"/>
                <a:gd name="T8" fmla="*/ 86532 w 61"/>
                <a:gd name="T9" fmla="*/ 87056 h 93"/>
                <a:gd name="T10" fmla="*/ 65764 w 61"/>
                <a:gd name="T11" fmla="*/ 0 h 93"/>
                <a:gd name="T12" fmla="*/ 13845 w 61"/>
                <a:gd name="T13" fmla="*/ 0 h 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 h="93">
                  <a:moveTo>
                    <a:pt x="4" y="0"/>
                  </a:moveTo>
                  <a:cubicBezTo>
                    <a:pt x="0" y="34"/>
                    <a:pt x="0" y="34"/>
                    <a:pt x="0" y="34"/>
                  </a:cubicBezTo>
                  <a:cubicBezTo>
                    <a:pt x="0" y="34"/>
                    <a:pt x="34" y="90"/>
                    <a:pt x="48" y="92"/>
                  </a:cubicBezTo>
                  <a:cubicBezTo>
                    <a:pt x="61" y="93"/>
                    <a:pt x="56" y="69"/>
                    <a:pt x="48" y="58"/>
                  </a:cubicBezTo>
                  <a:cubicBezTo>
                    <a:pt x="40" y="47"/>
                    <a:pt x="25" y="25"/>
                    <a:pt x="25" y="25"/>
                  </a:cubicBezTo>
                  <a:cubicBezTo>
                    <a:pt x="19" y="0"/>
                    <a:pt x="19" y="0"/>
                    <a:pt x="19" y="0"/>
                  </a:cubicBezTo>
                  <a:lnTo>
                    <a:pt x="4" y="0"/>
                  </a:lnTo>
                  <a:close/>
                </a:path>
              </a:pathLst>
            </a:custGeom>
            <a:solidFill>
              <a:srgbClr val="2D2C56"/>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0" name="išļîḓé">
              <a:extLst>
                <a:ext uri="{FF2B5EF4-FFF2-40B4-BE49-F238E27FC236}">
                  <a16:creationId xmlns:a16="http://schemas.microsoft.com/office/drawing/2014/main" id="{0F25F809-2A09-EC8A-10EC-2FDAE9FB8FEB}"/>
                </a:ext>
              </a:extLst>
            </p:cNvPr>
            <p:cNvSpPr/>
            <p:nvPr/>
          </p:nvSpPr>
          <p:spPr bwMode="auto">
            <a:xfrm>
              <a:off x="5800725" y="4359275"/>
              <a:ext cx="836613" cy="336550"/>
            </a:xfrm>
            <a:custGeom>
              <a:avLst/>
              <a:gdLst>
                <a:gd name="T0" fmla="*/ 128443 w 241"/>
                <a:gd name="T1" fmla="*/ 336550 h 97"/>
                <a:gd name="T2" fmla="*/ 732470 w 241"/>
                <a:gd name="T3" fmla="*/ 336550 h 97"/>
                <a:gd name="T4" fmla="*/ 777599 w 241"/>
                <a:gd name="T5" fmla="*/ 298385 h 97"/>
                <a:gd name="T6" fmla="*/ 829670 w 241"/>
                <a:gd name="T7" fmla="*/ 79801 h 97"/>
                <a:gd name="T8" fmla="*/ 760242 w 241"/>
                <a:gd name="T9" fmla="*/ 0 h 97"/>
                <a:gd name="T10" fmla="*/ 72900 w 241"/>
                <a:gd name="T11" fmla="*/ 6939 h 97"/>
                <a:gd name="T12" fmla="*/ 6943 w 241"/>
                <a:gd name="T13" fmla="*/ 86740 h 97"/>
                <a:gd name="T14" fmla="*/ 83314 w 241"/>
                <a:gd name="T15" fmla="*/ 305324 h 97"/>
                <a:gd name="T16" fmla="*/ 128443 w 241"/>
                <a:gd name="T17" fmla="*/ 336550 h 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1" h="97">
                  <a:moveTo>
                    <a:pt x="37" y="97"/>
                  </a:moveTo>
                  <a:cubicBezTo>
                    <a:pt x="211" y="97"/>
                    <a:pt x="211" y="97"/>
                    <a:pt x="211" y="97"/>
                  </a:cubicBezTo>
                  <a:cubicBezTo>
                    <a:pt x="217" y="97"/>
                    <a:pt x="223" y="92"/>
                    <a:pt x="224" y="86"/>
                  </a:cubicBezTo>
                  <a:cubicBezTo>
                    <a:pt x="239" y="23"/>
                    <a:pt x="239" y="23"/>
                    <a:pt x="239" y="23"/>
                  </a:cubicBezTo>
                  <a:cubicBezTo>
                    <a:pt x="241" y="11"/>
                    <a:pt x="232" y="0"/>
                    <a:pt x="219" y="0"/>
                  </a:cubicBezTo>
                  <a:cubicBezTo>
                    <a:pt x="21" y="2"/>
                    <a:pt x="21" y="2"/>
                    <a:pt x="21" y="2"/>
                  </a:cubicBezTo>
                  <a:cubicBezTo>
                    <a:pt x="9" y="2"/>
                    <a:pt x="0" y="13"/>
                    <a:pt x="2" y="25"/>
                  </a:cubicBezTo>
                  <a:cubicBezTo>
                    <a:pt x="24" y="88"/>
                    <a:pt x="24" y="88"/>
                    <a:pt x="24" y="88"/>
                  </a:cubicBezTo>
                  <a:cubicBezTo>
                    <a:pt x="26" y="93"/>
                    <a:pt x="31" y="97"/>
                    <a:pt x="37" y="9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1" name="îSliďè">
              <a:extLst>
                <a:ext uri="{FF2B5EF4-FFF2-40B4-BE49-F238E27FC236}">
                  <a16:creationId xmlns:a16="http://schemas.microsoft.com/office/drawing/2014/main" id="{38FC46DD-0D08-2234-AA4E-0CF7FF04E2DF}"/>
                </a:ext>
              </a:extLst>
            </p:cNvPr>
            <p:cNvSpPr/>
            <p:nvPr/>
          </p:nvSpPr>
          <p:spPr bwMode="auto">
            <a:xfrm>
              <a:off x="5800725" y="4362450"/>
              <a:ext cx="496888" cy="333375"/>
            </a:xfrm>
            <a:custGeom>
              <a:avLst/>
              <a:gdLst>
                <a:gd name="T0" fmla="*/ 143 w 143"/>
                <a:gd name="T1" fmla="*/ 0 h 96"/>
                <a:gd name="T2" fmla="*/ 21 w 143"/>
                <a:gd name="T3" fmla="*/ 1 h 96"/>
                <a:gd name="T4" fmla="*/ 2 w 143"/>
                <a:gd name="T5" fmla="*/ 24 h 96"/>
                <a:gd name="T6" fmla="*/ 24 w 143"/>
                <a:gd name="T7" fmla="*/ 87 h 96"/>
                <a:gd name="T8" fmla="*/ 37 w 143"/>
                <a:gd name="T9" fmla="*/ 96 h 96"/>
                <a:gd name="T10" fmla="*/ 68 w 143"/>
                <a:gd name="T11" fmla="*/ 96 h 96"/>
                <a:gd name="T12" fmla="*/ 143 w 143"/>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43" h="96">
                  <a:moveTo>
                    <a:pt x="143" y="0"/>
                  </a:moveTo>
                  <a:cubicBezTo>
                    <a:pt x="21" y="1"/>
                    <a:pt x="21" y="1"/>
                    <a:pt x="21" y="1"/>
                  </a:cubicBezTo>
                  <a:cubicBezTo>
                    <a:pt x="9" y="1"/>
                    <a:pt x="0" y="12"/>
                    <a:pt x="2" y="24"/>
                  </a:cubicBezTo>
                  <a:cubicBezTo>
                    <a:pt x="24" y="87"/>
                    <a:pt x="24" y="87"/>
                    <a:pt x="24" y="87"/>
                  </a:cubicBezTo>
                  <a:cubicBezTo>
                    <a:pt x="26" y="92"/>
                    <a:pt x="31" y="96"/>
                    <a:pt x="37" y="96"/>
                  </a:cubicBezTo>
                  <a:cubicBezTo>
                    <a:pt x="68" y="96"/>
                    <a:pt x="68" y="96"/>
                    <a:pt x="68" y="96"/>
                  </a:cubicBezTo>
                  <a:lnTo>
                    <a:pt x="143" y="0"/>
                  </a:lnTo>
                  <a:close/>
                </a:path>
              </a:pathLst>
            </a:custGeom>
            <a:gradFill>
              <a:gsLst>
                <a:gs pos="100000">
                  <a:schemeClr val="bg1">
                    <a:alpha val="33000"/>
                  </a:schemeClr>
                </a:gs>
                <a:gs pos="0">
                  <a:srgbClr val="D0DDFE"/>
                </a:gs>
              </a:gsLst>
              <a:lin ang="0" scaled="0"/>
            </a:gra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ts val="0"/>
                </a:spcBef>
                <a:spcAft>
                  <a:spcPts val="0"/>
                </a:spcAft>
                <a:defRPr/>
              </a:pPr>
              <a:endParaRPr>
                <a:latin typeface="+mn-lt"/>
              </a:endParaRPr>
            </a:p>
          </p:txBody>
        </p:sp>
        <p:sp>
          <p:nvSpPr>
            <p:cNvPr id="212" name="íṣḷîḍé">
              <a:extLst>
                <a:ext uri="{FF2B5EF4-FFF2-40B4-BE49-F238E27FC236}">
                  <a16:creationId xmlns:a16="http://schemas.microsoft.com/office/drawing/2014/main" id="{FBF28395-1EEC-3D4F-13A1-4DB140F53AE1}"/>
                </a:ext>
              </a:extLst>
            </p:cNvPr>
            <p:cNvSpPr>
              <a:spLocks noChangeArrowheads="1"/>
            </p:cNvSpPr>
            <p:nvPr/>
          </p:nvSpPr>
          <p:spPr bwMode="auto">
            <a:xfrm>
              <a:off x="6151563" y="4500563"/>
              <a:ext cx="120650" cy="111125"/>
            </a:xfrm>
            <a:prstGeom prst="ellipse">
              <a:avLst/>
            </a:prstGeom>
            <a:solidFill>
              <a:srgbClr val="737AFB"/>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zh-CN" altLang="zh-CN"/>
            </a:p>
          </p:txBody>
        </p:sp>
      </p:grpSp>
    </p:spTree>
    <p:extLst>
      <p:ext uri="{BB962C8B-B14F-4D97-AF65-F5344CB8AC3E}">
        <p14:creationId xmlns:p14="http://schemas.microsoft.com/office/powerpoint/2010/main" val="1299432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2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文本样式</a:t>
            </a:r>
          </a:p>
        </p:txBody>
      </p:sp>
      <p:pic>
        <p:nvPicPr>
          <p:cNvPr id="2" name="Picture 2">
            <a:extLst>
              <a:ext uri="{FF2B5EF4-FFF2-40B4-BE49-F238E27FC236}">
                <a16:creationId xmlns:a16="http://schemas.microsoft.com/office/drawing/2014/main" id="{534F4E6E-A179-5E28-E2CC-28A73E77AD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6" y="3770187"/>
            <a:ext cx="5797881" cy="184394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a:extLst>
              <a:ext uri="{FF2B5EF4-FFF2-40B4-BE49-F238E27FC236}">
                <a16:creationId xmlns:a16="http://schemas.microsoft.com/office/drawing/2014/main" id="{BA98D8D1-662F-3020-39F4-F50ADCA95A15}"/>
              </a:ext>
            </a:extLst>
          </p:cNvPr>
          <p:cNvSpPr/>
          <p:nvPr/>
        </p:nvSpPr>
        <p:spPr>
          <a:xfrm>
            <a:off x="742956" y="4094001"/>
            <a:ext cx="5797881"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charset="-122"/>
              <a:ea typeface="微软雅黑" panose="020B0503020204020204" charset="-122"/>
              <a:sym typeface="微软雅黑" panose="020B0503020204020204" charset="-122"/>
            </a:endParaRPr>
          </a:p>
        </p:txBody>
      </p:sp>
      <p:sp>
        <p:nvSpPr>
          <p:cNvPr id="4" name="矩形 3">
            <a:extLst>
              <a:ext uri="{FF2B5EF4-FFF2-40B4-BE49-F238E27FC236}">
                <a16:creationId xmlns:a16="http://schemas.microsoft.com/office/drawing/2014/main" id="{863136BF-36AF-2934-9546-7B425519BB1E}"/>
              </a:ext>
            </a:extLst>
          </p:cNvPr>
          <p:cNvSpPr/>
          <p:nvPr/>
        </p:nvSpPr>
        <p:spPr>
          <a:xfrm>
            <a:off x="510299" y="945470"/>
            <a:ext cx="7963852" cy="59003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en-US" altLang="zh-CN" sz="2400" dirty="0">
                <a:solidFill>
                  <a:srgbClr val="FF0000"/>
                </a:solidFill>
              </a:rPr>
              <a:t>line-height</a:t>
            </a:r>
            <a:r>
              <a:rPr lang="en-US" altLang="zh-CN" sz="2400" dirty="0"/>
              <a:t> </a:t>
            </a:r>
            <a:r>
              <a:rPr lang="zh-CN" altLang="en-US" sz="2400" dirty="0"/>
              <a:t>属性用来设置行间距（行高）</a:t>
            </a:r>
            <a:endParaRPr lang="en-US" altLang="zh-CN" sz="2400" dirty="0"/>
          </a:p>
        </p:txBody>
      </p:sp>
      <p:sp>
        <p:nvSpPr>
          <p:cNvPr id="5" name="矩形 4">
            <a:extLst>
              <a:ext uri="{FF2B5EF4-FFF2-40B4-BE49-F238E27FC236}">
                <a16:creationId xmlns:a16="http://schemas.microsoft.com/office/drawing/2014/main" id="{18378708-C436-B243-0EFA-B0B86DA8C74A}"/>
              </a:ext>
            </a:extLst>
          </p:cNvPr>
          <p:cNvSpPr/>
          <p:nvPr/>
        </p:nvSpPr>
        <p:spPr>
          <a:xfrm>
            <a:off x="491714" y="1957738"/>
            <a:ext cx="6300364" cy="114403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sz="2400" dirty="0"/>
              <a:t>设置段落行间距为</a:t>
            </a:r>
            <a:r>
              <a:rPr lang="en-US" altLang="zh-CN" sz="2400" dirty="0"/>
              <a:t>1.5</a:t>
            </a:r>
            <a:r>
              <a:rPr lang="zh-CN" altLang="en-US" sz="2400" dirty="0"/>
              <a:t>倍，可以用如下代码：</a:t>
            </a:r>
          </a:p>
          <a:p>
            <a:pPr>
              <a:lnSpc>
                <a:spcPct val="150000"/>
              </a:lnSpc>
              <a:spcBef>
                <a:spcPct val="0"/>
              </a:spcBef>
              <a:buClr>
                <a:srgbClr val="006BBC"/>
              </a:buClr>
            </a:pPr>
            <a:r>
              <a:rPr lang="en-US" altLang="zh-CN" sz="2400" dirty="0"/>
              <a:t>     .first { line-height:1.5em; }</a:t>
            </a:r>
          </a:p>
        </p:txBody>
      </p:sp>
      <p:grpSp>
        <p:nvGrpSpPr>
          <p:cNvPr id="6" name="组合 5">
            <a:extLst>
              <a:ext uri="{FF2B5EF4-FFF2-40B4-BE49-F238E27FC236}">
                <a16:creationId xmlns:a16="http://schemas.microsoft.com/office/drawing/2014/main" id="{ED430E43-33AF-6BC2-39A0-093B2D47861E}"/>
              </a:ext>
            </a:extLst>
          </p:cNvPr>
          <p:cNvGrpSpPr/>
          <p:nvPr/>
        </p:nvGrpSpPr>
        <p:grpSpPr bwMode="auto">
          <a:xfrm>
            <a:off x="7050965" y="1345292"/>
            <a:ext cx="4630737" cy="4567237"/>
            <a:chOff x="2300288" y="-217488"/>
            <a:chExt cx="7412038" cy="7310438"/>
          </a:xfrm>
        </p:grpSpPr>
        <p:sp>
          <p:nvSpPr>
            <p:cNvPr id="7" name="任意多边形 4">
              <a:extLst>
                <a:ext uri="{FF2B5EF4-FFF2-40B4-BE49-F238E27FC236}">
                  <a16:creationId xmlns:a16="http://schemas.microsoft.com/office/drawing/2014/main" id="{CDF34855-F974-2AB6-8FF1-B87D149912AE}"/>
                </a:ext>
              </a:extLst>
            </p:cNvPr>
            <p:cNvSpPr/>
            <p:nvPr/>
          </p:nvSpPr>
          <p:spPr bwMode="auto">
            <a:xfrm>
              <a:off x="2300288" y="-217488"/>
              <a:ext cx="5132388" cy="4462463"/>
            </a:xfrm>
            <a:custGeom>
              <a:avLst/>
              <a:gdLst>
                <a:gd name="T0" fmla="*/ 447038 w 2101"/>
                <a:gd name="T1" fmla="*/ 4457578 h 1827"/>
                <a:gd name="T2" fmla="*/ 444595 w 2101"/>
                <a:gd name="T3" fmla="*/ 4452693 h 1827"/>
                <a:gd name="T4" fmla="*/ 2972925 w 2101"/>
                <a:gd name="T5" fmla="*/ 312641 h 1827"/>
                <a:gd name="T6" fmla="*/ 5125060 w 2101"/>
                <a:gd name="T7" fmla="*/ 488502 h 1827"/>
                <a:gd name="T8" fmla="*/ 5129945 w 2101"/>
                <a:gd name="T9" fmla="*/ 503157 h 1827"/>
                <a:gd name="T10" fmla="*/ 5115288 w 2101"/>
                <a:gd name="T11" fmla="*/ 510484 h 1827"/>
                <a:gd name="T12" fmla="*/ 1568298 w 2101"/>
                <a:gd name="T13" fmla="*/ 1050279 h 1827"/>
                <a:gd name="T14" fmla="*/ 466581 w 2101"/>
                <a:gd name="T15" fmla="*/ 4447808 h 1827"/>
                <a:gd name="T16" fmla="*/ 456809 w 2101"/>
                <a:gd name="T17" fmla="*/ 4462463 h 1827"/>
                <a:gd name="T18" fmla="*/ 447038 w 2101"/>
                <a:gd name="T19" fmla="*/ 4457578 h 18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1" h="1827">
                  <a:moveTo>
                    <a:pt x="183" y="1825"/>
                  </a:moveTo>
                  <a:cubicBezTo>
                    <a:pt x="183" y="1825"/>
                    <a:pt x="182" y="1824"/>
                    <a:pt x="182" y="1823"/>
                  </a:cubicBezTo>
                  <a:cubicBezTo>
                    <a:pt x="0" y="1069"/>
                    <a:pt x="463" y="310"/>
                    <a:pt x="1217" y="128"/>
                  </a:cubicBezTo>
                  <a:cubicBezTo>
                    <a:pt x="1511" y="56"/>
                    <a:pt x="1820" y="82"/>
                    <a:pt x="2098" y="200"/>
                  </a:cubicBezTo>
                  <a:cubicBezTo>
                    <a:pt x="2100" y="201"/>
                    <a:pt x="2101" y="204"/>
                    <a:pt x="2100" y="206"/>
                  </a:cubicBezTo>
                  <a:cubicBezTo>
                    <a:pt x="2099" y="209"/>
                    <a:pt x="2097" y="210"/>
                    <a:pt x="2094" y="209"/>
                  </a:cubicBezTo>
                  <a:cubicBezTo>
                    <a:pt x="1604" y="0"/>
                    <a:pt x="1048" y="85"/>
                    <a:pt x="642" y="430"/>
                  </a:cubicBezTo>
                  <a:cubicBezTo>
                    <a:pt x="240" y="774"/>
                    <a:pt x="66" y="1307"/>
                    <a:pt x="191" y="1821"/>
                  </a:cubicBezTo>
                  <a:cubicBezTo>
                    <a:pt x="191" y="1824"/>
                    <a:pt x="190" y="1826"/>
                    <a:pt x="187" y="1827"/>
                  </a:cubicBezTo>
                  <a:cubicBezTo>
                    <a:pt x="186" y="1827"/>
                    <a:pt x="184" y="1827"/>
                    <a:pt x="183" y="1825"/>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3" name="任意多边形 5">
              <a:extLst>
                <a:ext uri="{FF2B5EF4-FFF2-40B4-BE49-F238E27FC236}">
                  <a16:creationId xmlns:a16="http://schemas.microsoft.com/office/drawing/2014/main" id="{936AAFBB-510D-4510-F181-D4D206467BD3}"/>
                </a:ext>
              </a:extLst>
            </p:cNvPr>
            <p:cNvSpPr/>
            <p:nvPr/>
          </p:nvSpPr>
          <p:spPr bwMode="auto">
            <a:xfrm>
              <a:off x="4743451" y="2593975"/>
              <a:ext cx="4968875" cy="4498975"/>
            </a:xfrm>
            <a:custGeom>
              <a:avLst/>
              <a:gdLst>
                <a:gd name="T0" fmla="*/ 4883 w 2035"/>
                <a:gd name="T1" fmla="*/ 3995832 h 1842"/>
                <a:gd name="T2" fmla="*/ 4883 w 2035"/>
                <a:gd name="T3" fmla="*/ 3978735 h 1842"/>
                <a:gd name="T4" fmla="*/ 17092 w 2035"/>
                <a:gd name="T5" fmla="*/ 3978735 h 1842"/>
                <a:gd name="T6" fmla="*/ 3545359 w 2035"/>
                <a:gd name="T7" fmla="*/ 3429186 h 1842"/>
                <a:gd name="T8" fmla="*/ 4651453 w 2035"/>
                <a:gd name="T9" fmla="*/ 14655 h 1842"/>
                <a:gd name="T10" fmla="*/ 4661220 w 2035"/>
                <a:gd name="T11" fmla="*/ 0 h 1842"/>
                <a:gd name="T12" fmla="*/ 4673428 w 2035"/>
                <a:gd name="T13" fmla="*/ 9770 h 1842"/>
                <a:gd name="T14" fmla="*/ 4617269 w 2035"/>
                <a:gd name="T15" fmla="*/ 1858697 h 1842"/>
                <a:gd name="T16" fmla="*/ 3560010 w 2035"/>
                <a:gd name="T17" fmla="*/ 3446283 h 1842"/>
                <a:gd name="T18" fmla="*/ 9767 w 2035"/>
                <a:gd name="T19" fmla="*/ 3998275 h 1842"/>
                <a:gd name="T20" fmla="*/ 4883 w 2035"/>
                <a:gd name="T21" fmla="*/ 3995832 h 18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35" h="1842">
                  <a:moveTo>
                    <a:pt x="2" y="1636"/>
                  </a:moveTo>
                  <a:cubicBezTo>
                    <a:pt x="0" y="1634"/>
                    <a:pt x="1" y="1631"/>
                    <a:pt x="2" y="1629"/>
                  </a:cubicBezTo>
                  <a:cubicBezTo>
                    <a:pt x="4" y="1628"/>
                    <a:pt x="5" y="1628"/>
                    <a:pt x="7" y="1629"/>
                  </a:cubicBezTo>
                  <a:cubicBezTo>
                    <a:pt x="496" y="1833"/>
                    <a:pt x="1049" y="1747"/>
                    <a:pt x="1452" y="1404"/>
                  </a:cubicBezTo>
                  <a:cubicBezTo>
                    <a:pt x="1861" y="1055"/>
                    <a:pt x="2035" y="520"/>
                    <a:pt x="1905" y="6"/>
                  </a:cubicBezTo>
                  <a:cubicBezTo>
                    <a:pt x="1905" y="3"/>
                    <a:pt x="1906" y="1"/>
                    <a:pt x="1909" y="0"/>
                  </a:cubicBezTo>
                  <a:cubicBezTo>
                    <a:pt x="1911" y="0"/>
                    <a:pt x="1914" y="1"/>
                    <a:pt x="1914" y="4"/>
                  </a:cubicBezTo>
                  <a:cubicBezTo>
                    <a:pt x="1977" y="253"/>
                    <a:pt x="1969" y="515"/>
                    <a:pt x="1891" y="761"/>
                  </a:cubicBezTo>
                  <a:cubicBezTo>
                    <a:pt x="1811" y="1014"/>
                    <a:pt x="1660" y="1239"/>
                    <a:pt x="1458" y="1411"/>
                  </a:cubicBezTo>
                  <a:cubicBezTo>
                    <a:pt x="1055" y="1754"/>
                    <a:pt x="492" y="1842"/>
                    <a:pt x="4" y="1637"/>
                  </a:cubicBezTo>
                  <a:cubicBezTo>
                    <a:pt x="3" y="1637"/>
                    <a:pt x="2" y="1636"/>
                    <a:pt x="2" y="1636"/>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4" name="任意多边形 6">
              <a:extLst>
                <a:ext uri="{FF2B5EF4-FFF2-40B4-BE49-F238E27FC236}">
                  <a16:creationId xmlns:a16="http://schemas.microsoft.com/office/drawing/2014/main" id="{5A5B9F50-A4A9-3C98-37D7-059A10DABE44}"/>
                </a:ext>
              </a:extLst>
            </p:cNvPr>
            <p:cNvSpPr/>
            <p:nvPr/>
          </p:nvSpPr>
          <p:spPr bwMode="auto">
            <a:xfrm>
              <a:off x="4491038" y="2359025"/>
              <a:ext cx="5192713" cy="4427538"/>
            </a:xfrm>
            <a:custGeom>
              <a:avLst/>
              <a:gdLst>
                <a:gd name="T0" fmla="*/ 2442 w 2126"/>
                <a:gd name="T1" fmla="*/ 4422654 h 1813"/>
                <a:gd name="T2" fmla="*/ 4885 w 2126"/>
                <a:gd name="T3" fmla="*/ 4408001 h 1813"/>
                <a:gd name="T4" fmla="*/ 4885 w 2126"/>
                <a:gd name="T5" fmla="*/ 4408001 h 1813"/>
                <a:gd name="T6" fmla="*/ 5173173 w 2126"/>
                <a:gd name="T7" fmla="*/ 4884 h 1813"/>
                <a:gd name="T8" fmla="*/ 5187828 w 2126"/>
                <a:gd name="T9" fmla="*/ 7326 h 1813"/>
                <a:gd name="T10" fmla="*/ 5187828 w 2126"/>
                <a:gd name="T11" fmla="*/ 21979 h 1813"/>
                <a:gd name="T12" fmla="*/ 5187828 w 2126"/>
                <a:gd name="T13" fmla="*/ 21979 h 1813"/>
                <a:gd name="T14" fmla="*/ 19540 w 2126"/>
                <a:gd name="T15" fmla="*/ 4425096 h 1813"/>
                <a:gd name="T16" fmla="*/ 2442 w 2126"/>
                <a:gd name="T17" fmla="*/ 4422654 h 1813"/>
                <a:gd name="T18" fmla="*/ 2442 w 2126"/>
                <a:gd name="T19" fmla="*/ 4422654 h 18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6" h="1813">
                  <a:moveTo>
                    <a:pt x="1" y="1811"/>
                  </a:moveTo>
                  <a:cubicBezTo>
                    <a:pt x="0" y="1809"/>
                    <a:pt x="0" y="1806"/>
                    <a:pt x="2" y="1805"/>
                  </a:cubicBezTo>
                  <a:cubicBezTo>
                    <a:pt x="2" y="1805"/>
                    <a:pt x="2" y="1805"/>
                    <a:pt x="2" y="1805"/>
                  </a:cubicBezTo>
                  <a:cubicBezTo>
                    <a:pt x="2118" y="2"/>
                    <a:pt x="2118" y="2"/>
                    <a:pt x="2118" y="2"/>
                  </a:cubicBezTo>
                  <a:cubicBezTo>
                    <a:pt x="2120" y="0"/>
                    <a:pt x="2123" y="1"/>
                    <a:pt x="2124" y="3"/>
                  </a:cubicBezTo>
                  <a:cubicBezTo>
                    <a:pt x="2126" y="4"/>
                    <a:pt x="2126" y="7"/>
                    <a:pt x="2124" y="9"/>
                  </a:cubicBezTo>
                  <a:cubicBezTo>
                    <a:pt x="2124" y="9"/>
                    <a:pt x="2124" y="9"/>
                    <a:pt x="2124" y="9"/>
                  </a:cubicBezTo>
                  <a:cubicBezTo>
                    <a:pt x="8" y="1812"/>
                    <a:pt x="8" y="1812"/>
                    <a:pt x="8" y="1812"/>
                  </a:cubicBezTo>
                  <a:cubicBezTo>
                    <a:pt x="6" y="1813"/>
                    <a:pt x="3" y="1813"/>
                    <a:pt x="1" y="1811"/>
                  </a:cubicBezTo>
                  <a:cubicBezTo>
                    <a:pt x="1" y="1811"/>
                    <a:pt x="1" y="1811"/>
                    <a:pt x="1" y="1811"/>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5" name="任意多边形 7">
              <a:extLst>
                <a:ext uri="{FF2B5EF4-FFF2-40B4-BE49-F238E27FC236}">
                  <a16:creationId xmlns:a16="http://schemas.microsoft.com/office/drawing/2014/main" id="{6B13B353-D457-D9AE-6EE2-D6A97785773A}"/>
                </a:ext>
              </a:extLst>
            </p:cNvPr>
            <p:cNvSpPr/>
            <p:nvPr/>
          </p:nvSpPr>
          <p:spPr bwMode="auto">
            <a:xfrm>
              <a:off x="2511426" y="36513"/>
              <a:ext cx="5194300" cy="4427538"/>
            </a:xfrm>
            <a:custGeom>
              <a:avLst/>
              <a:gdLst>
                <a:gd name="T0" fmla="*/ 4884 w 2127"/>
                <a:gd name="T1" fmla="*/ 4422654 h 1813"/>
                <a:gd name="T2" fmla="*/ 7326 w 2127"/>
                <a:gd name="T3" fmla="*/ 4408001 h 1813"/>
                <a:gd name="T4" fmla="*/ 7326 w 2127"/>
                <a:gd name="T5" fmla="*/ 4408001 h 1813"/>
                <a:gd name="T6" fmla="*/ 5174763 w 2127"/>
                <a:gd name="T7" fmla="*/ 4884 h 1813"/>
                <a:gd name="T8" fmla="*/ 5189416 w 2127"/>
                <a:gd name="T9" fmla="*/ 4884 h 1813"/>
                <a:gd name="T10" fmla="*/ 5189416 w 2127"/>
                <a:gd name="T11" fmla="*/ 21979 h 1813"/>
                <a:gd name="T12" fmla="*/ 19537 w 2127"/>
                <a:gd name="T13" fmla="*/ 4422654 h 1813"/>
                <a:gd name="T14" fmla="*/ 4884 w 2127"/>
                <a:gd name="T15" fmla="*/ 4422654 h 1813"/>
                <a:gd name="T16" fmla="*/ 4884 w 2127"/>
                <a:gd name="T17" fmla="*/ 4422654 h 18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7" h="1813">
                  <a:moveTo>
                    <a:pt x="2" y="1811"/>
                  </a:moveTo>
                  <a:cubicBezTo>
                    <a:pt x="0" y="1809"/>
                    <a:pt x="1" y="1806"/>
                    <a:pt x="3" y="1805"/>
                  </a:cubicBezTo>
                  <a:cubicBezTo>
                    <a:pt x="3" y="1805"/>
                    <a:pt x="3" y="1805"/>
                    <a:pt x="3" y="1805"/>
                  </a:cubicBezTo>
                  <a:cubicBezTo>
                    <a:pt x="2119" y="2"/>
                    <a:pt x="2119" y="2"/>
                    <a:pt x="2119" y="2"/>
                  </a:cubicBezTo>
                  <a:cubicBezTo>
                    <a:pt x="2121" y="0"/>
                    <a:pt x="2123" y="0"/>
                    <a:pt x="2125" y="2"/>
                  </a:cubicBezTo>
                  <a:cubicBezTo>
                    <a:pt x="2127" y="4"/>
                    <a:pt x="2126" y="7"/>
                    <a:pt x="2125" y="9"/>
                  </a:cubicBezTo>
                  <a:cubicBezTo>
                    <a:pt x="8" y="1811"/>
                    <a:pt x="8" y="1811"/>
                    <a:pt x="8" y="1811"/>
                  </a:cubicBezTo>
                  <a:cubicBezTo>
                    <a:pt x="7" y="1813"/>
                    <a:pt x="4" y="1813"/>
                    <a:pt x="2" y="1811"/>
                  </a:cubicBezTo>
                  <a:cubicBezTo>
                    <a:pt x="2" y="1811"/>
                    <a:pt x="2" y="1811"/>
                    <a:pt x="2" y="1811"/>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6" name="任意多边形 8">
              <a:extLst>
                <a:ext uri="{FF2B5EF4-FFF2-40B4-BE49-F238E27FC236}">
                  <a16:creationId xmlns:a16="http://schemas.microsoft.com/office/drawing/2014/main" id="{4C999F65-5FE9-EFAA-0A02-C9567B0C7E2C}"/>
                </a:ext>
              </a:extLst>
            </p:cNvPr>
            <p:cNvSpPr/>
            <p:nvPr/>
          </p:nvSpPr>
          <p:spPr bwMode="auto">
            <a:xfrm>
              <a:off x="4491038" y="2359025"/>
              <a:ext cx="5192713" cy="4427538"/>
            </a:xfrm>
            <a:custGeom>
              <a:avLst/>
              <a:gdLst>
                <a:gd name="T0" fmla="*/ 2442 w 2126"/>
                <a:gd name="T1" fmla="*/ 4422654 h 1813"/>
                <a:gd name="T2" fmla="*/ 4885 w 2126"/>
                <a:gd name="T3" fmla="*/ 4408001 h 1813"/>
                <a:gd name="T4" fmla="*/ 4885 w 2126"/>
                <a:gd name="T5" fmla="*/ 4408001 h 1813"/>
                <a:gd name="T6" fmla="*/ 5173173 w 2126"/>
                <a:gd name="T7" fmla="*/ 4884 h 1813"/>
                <a:gd name="T8" fmla="*/ 5187828 w 2126"/>
                <a:gd name="T9" fmla="*/ 7326 h 1813"/>
                <a:gd name="T10" fmla="*/ 5187828 w 2126"/>
                <a:gd name="T11" fmla="*/ 21979 h 1813"/>
                <a:gd name="T12" fmla="*/ 5187828 w 2126"/>
                <a:gd name="T13" fmla="*/ 21979 h 1813"/>
                <a:gd name="T14" fmla="*/ 19540 w 2126"/>
                <a:gd name="T15" fmla="*/ 4425096 h 1813"/>
                <a:gd name="T16" fmla="*/ 2442 w 2126"/>
                <a:gd name="T17" fmla="*/ 4422654 h 1813"/>
                <a:gd name="T18" fmla="*/ 2442 w 2126"/>
                <a:gd name="T19" fmla="*/ 4422654 h 18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6" h="1813">
                  <a:moveTo>
                    <a:pt x="1" y="1811"/>
                  </a:moveTo>
                  <a:cubicBezTo>
                    <a:pt x="0" y="1809"/>
                    <a:pt x="0" y="1806"/>
                    <a:pt x="2" y="1805"/>
                  </a:cubicBezTo>
                  <a:cubicBezTo>
                    <a:pt x="2" y="1805"/>
                    <a:pt x="2" y="1805"/>
                    <a:pt x="2" y="1805"/>
                  </a:cubicBezTo>
                  <a:cubicBezTo>
                    <a:pt x="2118" y="2"/>
                    <a:pt x="2118" y="2"/>
                    <a:pt x="2118" y="2"/>
                  </a:cubicBezTo>
                  <a:cubicBezTo>
                    <a:pt x="2120" y="0"/>
                    <a:pt x="2123" y="1"/>
                    <a:pt x="2124" y="3"/>
                  </a:cubicBezTo>
                  <a:cubicBezTo>
                    <a:pt x="2126" y="4"/>
                    <a:pt x="2126" y="7"/>
                    <a:pt x="2124" y="9"/>
                  </a:cubicBezTo>
                  <a:cubicBezTo>
                    <a:pt x="2124" y="9"/>
                    <a:pt x="2124" y="9"/>
                    <a:pt x="2124" y="9"/>
                  </a:cubicBezTo>
                  <a:cubicBezTo>
                    <a:pt x="8" y="1812"/>
                    <a:pt x="8" y="1812"/>
                    <a:pt x="8" y="1812"/>
                  </a:cubicBezTo>
                  <a:cubicBezTo>
                    <a:pt x="6" y="1813"/>
                    <a:pt x="3" y="1813"/>
                    <a:pt x="1" y="1811"/>
                  </a:cubicBezTo>
                  <a:cubicBezTo>
                    <a:pt x="1" y="1811"/>
                    <a:pt x="1" y="1811"/>
                    <a:pt x="1" y="1811"/>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7" name="任意多边形 9">
              <a:extLst>
                <a:ext uri="{FF2B5EF4-FFF2-40B4-BE49-F238E27FC236}">
                  <a16:creationId xmlns:a16="http://schemas.microsoft.com/office/drawing/2014/main" id="{B935C43F-6656-AC5F-36FF-4F28997BE7F2}"/>
                </a:ext>
              </a:extLst>
            </p:cNvPr>
            <p:cNvSpPr/>
            <p:nvPr/>
          </p:nvSpPr>
          <p:spPr bwMode="auto">
            <a:xfrm>
              <a:off x="3505201" y="1770063"/>
              <a:ext cx="5186363" cy="3054350"/>
            </a:xfrm>
            <a:custGeom>
              <a:avLst/>
              <a:gdLst>
                <a:gd name="T0" fmla="*/ 5049623 w 2124"/>
                <a:gd name="T1" fmla="*/ 41539 h 1250"/>
                <a:gd name="T2" fmla="*/ 3049796 w 2124"/>
                <a:gd name="T3" fmla="*/ 41539 h 1250"/>
                <a:gd name="T4" fmla="*/ 3049796 w 2124"/>
                <a:gd name="T5" fmla="*/ 31765 h 1250"/>
                <a:gd name="T6" fmla="*/ 3020495 w 2124"/>
                <a:gd name="T7" fmla="*/ 0 h 1250"/>
                <a:gd name="T8" fmla="*/ 3020495 w 2124"/>
                <a:gd name="T9" fmla="*/ 0 h 1250"/>
                <a:gd name="T10" fmla="*/ 2173194 w 2124"/>
                <a:gd name="T11" fmla="*/ 0 h 1250"/>
                <a:gd name="T12" fmla="*/ 2143892 w 2124"/>
                <a:gd name="T13" fmla="*/ 31765 h 1250"/>
                <a:gd name="T14" fmla="*/ 2143892 w 2124"/>
                <a:gd name="T15" fmla="*/ 41539 h 1250"/>
                <a:gd name="T16" fmla="*/ 134298 w 2124"/>
                <a:gd name="T17" fmla="*/ 41539 h 1250"/>
                <a:gd name="T18" fmla="*/ 0 w 2124"/>
                <a:gd name="T19" fmla="*/ 178374 h 1250"/>
                <a:gd name="T20" fmla="*/ 0 w 2124"/>
                <a:gd name="T21" fmla="*/ 2917515 h 1250"/>
                <a:gd name="T22" fmla="*/ 134298 w 2124"/>
                <a:gd name="T23" fmla="*/ 3054350 h 1250"/>
                <a:gd name="T24" fmla="*/ 5049623 w 2124"/>
                <a:gd name="T25" fmla="*/ 3054350 h 1250"/>
                <a:gd name="T26" fmla="*/ 5186363 w 2124"/>
                <a:gd name="T27" fmla="*/ 2917515 h 1250"/>
                <a:gd name="T28" fmla="*/ 5186363 w 2124"/>
                <a:gd name="T29" fmla="*/ 178374 h 1250"/>
                <a:gd name="T30" fmla="*/ 5049623 w 2124"/>
                <a:gd name="T31" fmla="*/ 41539 h 1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24" h="1250">
                  <a:moveTo>
                    <a:pt x="2068" y="17"/>
                  </a:moveTo>
                  <a:cubicBezTo>
                    <a:pt x="1249" y="17"/>
                    <a:pt x="1249" y="17"/>
                    <a:pt x="1249" y="17"/>
                  </a:cubicBezTo>
                  <a:cubicBezTo>
                    <a:pt x="1249" y="13"/>
                    <a:pt x="1249" y="13"/>
                    <a:pt x="1249" y="13"/>
                  </a:cubicBezTo>
                  <a:cubicBezTo>
                    <a:pt x="1249" y="6"/>
                    <a:pt x="1243" y="0"/>
                    <a:pt x="1237" y="0"/>
                  </a:cubicBezTo>
                  <a:cubicBezTo>
                    <a:pt x="1237" y="0"/>
                    <a:pt x="1237" y="0"/>
                    <a:pt x="1237" y="0"/>
                  </a:cubicBezTo>
                  <a:cubicBezTo>
                    <a:pt x="890" y="0"/>
                    <a:pt x="890" y="0"/>
                    <a:pt x="890" y="0"/>
                  </a:cubicBezTo>
                  <a:cubicBezTo>
                    <a:pt x="883" y="0"/>
                    <a:pt x="878" y="6"/>
                    <a:pt x="878" y="13"/>
                  </a:cubicBezTo>
                  <a:cubicBezTo>
                    <a:pt x="878" y="17"/>
                    <a:pt x="878" y="17"/>
                    <a:pt x="878" y="17"/>
                  </a:cubicBezTo>
                  <a:cubicBezTo>
                    <a:pt x="55" y="17"/>
                    <a:pt x="55" y="17"/>
                    <a:pt x="55" y="17"/>
                  </a:cubicBezTo>
                  <a:cubicBezTo>
                    <a:pt x="25" y="17"/>
                    <a:pt x="0" y="42"/>
                    <a:pt x="0" y="73"/>
                  </a:cubicBezTo>
                  <a:cubicBezTo>
                    <a:pt x="0" y="1194"/>
                    <a:pt x="0" y="1194"/>
                    <a:pt x="0" y="1194"/>
                  </a:cubicBezTo>
                  <a:cubicBezTo>
                    <a:pt x="0" y="1225"/>
                    <a:pt x="25" y="1250"/>
                    <a:pt x="55" y="1250"/>
                  </a:cubicBezTo>
                  <a:cubicBezTo>
                    <a:pt x="2068" y="1250"/>
                    <a:pt x="2068" y="1250"/>
                    <a:pt x="2068" y="1250"/>
                  </a:cubicBezTo>
                  <a:cubicBezTo>
                    <a:pt x="2099" y="1250"/>
                    <a:pt x="2124" y="1225"/>
                    <a:pt x="2124" y="1194"/>
                  </a:cubicBezTo>
                  <a:cubicBezTo>
                    <a:pt x="2124" y="73"/>
                    <a:pt x="2124" y="73"/>
                    <a:pt x="2124" y="73"/>
                  </a:cubicBezTo>
                  <a:cubicBezTo>
                    <a:pt x="2124" y="42"/>
                    <a:pt x="2099" y="17"/>
                    <a:pt x="2068" y="17"/>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8" name="任意多边形 10">
              <a:extLst>
                <a:ext uri="{FF2B5EF4-FFF2-40B4-BE49-F238E27FC236}">
                  <a16:creationId xmlns:a16="http://schemas.microsoft.com/office/drawing/2014/main" id="{CFA3D1A5-FD0E-D9D7-10AB-9BD1D66044BA}"/>
                </a:ext>
              </a:extLst>
            </p:cNvPr>
            <p:cNvSpPr/>
            <p:nvPr/>
          </p:nvSpPr>
          <p:spPr bwMode="auto">
            <a:xfrm>
              <a:off x="3733801" y="2100263"/>
              <a:ext cx="4725988" cy="2622550"/>
            </a:xfrm>
            <a:custGeom>
              <a:avLst/>
              <a:gdLst>
                <a:gd name="T0" fmla="*/ 12212 w 1935"/>
                <a:gd name="T1" fmla="*/ 0 h 1074"/>
                <a:gd name="T2" fmla="*/ 0 w 1935"/>
                <a:gd name="T3" fmla="*/ 12209 h 1074"/>
                <a:gd name="T4" fmla="*/ 0 w 1935"/>
                <a:gd name="T5" fmla="*/ 2610341 h 1074"/>
                <a:gd name="T6" fmla="*/ 12212 w 1935"/>
                <a:gd name="T7" fmla="*/ 2622550 h 1074"/>
                <a:gd name="T8" fmla="*/ 4713776 w 1935"/>
                <a:gd name="T9" fmla="*/ 2622550 h 1074"/>
                <a:gd name="T10" fmla="*/ 4725988 w 1935"/>
                <a:gd name="T11" fmla="*/ 2610341 h 1074"/>
                <a:gd name="T12" fmla="*/ 4725988 w 1935"/>
                <a:gd name="T13" fmla="*/ 12209 h 1074"/>
                <a:gd name="T14" fmla="*/ 4713776 w 1935"/>
                <a:gd name="T15" fmla="*/ 0 h 1074"/>
                <a:gd name="T16" fmla="*/ 12212 w 1935"/>
                <a:gd name="T17" fmla="*/ 0 h 10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35" h="1074">
                  <a:moveTo>
                    <a:pt x="5" y="0"/>
                  </a:moveTo>
                  <a:cubicBezTo>
                    <a:pt x="3" y="0"/>
                    <a:pt x="0" y="2"/>
                    <a:pt x="0" y="5"/>
                  </a:cubicBezTo>
                  <a:cubicBezTo>
                    <a:pt x="0" y="1069"/>
                    <a:pt x="0" y="1069"/>
                    <a:pt x="0" y="1069"/>
                  </a:cubicBezTo>
                  <a:cubicBezTo>
                    <a:pt x="0" y="1072"/>
                    <a:pt x="3" y="1074"/>
                    <a:pt x="5" y="1074"/>
                  </a:cubicBezTo>
                  <a:cubicBezTo>
                    <a:pt x="1930" y="1074"/>
                    <a:pt x="1930" y="1074"/>
                    <a:pt x="1930" y="1074"/>
                  </a:cubicBezTo>
                  <a:cubicBezTo>
                    <a:pt x="1933" y="1074"/>
                    <a:pt x="1935" y="1072"/>
                    <a:pt x="1935" y="1069"/>
                  </a:cubicBezTo>
                  <a:cubicBezTo>
                    <a:pt x="1935" y="5"/>
                    <a:pt x="1935" y="5"/>
                    <a:pt x="1935" y="5"/>
                  </a:cubicBezTo>
                  <a:cubicBezTo>
                    <a:pt x="1935" y="2"/>
                    <a:pt x="1933" y="0"/>
                    <a:pt x="1930" y="0"/>
                  </a:cubicBezTo>
                  <a:lnTo>
                    <a:pt x="5" y="0"/>
                  </a:lnTo>
                  <a:close/>
                </a:path>
              </a:pathLst>
            </a:custGeom>
            <a:solidFill>
              <a:srgbClr val="536DF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9" name="椭圆 218">
              <a:extLst>
                <a:ext uri="{FF2B5EF4-FFF2-40B4-BE49-F238E27FC236}">
                  <a16:creationId xmlns:a16="http://schemas.microsoft.com/office/drawing/2014/main" id="{ECACF9C4-6976-2838-4772-CECEC395576C}"/>
                </a:ext>
              </a:extLst>
            </p:cNvPr>
            <p:cNvSpPr>
              <a:spLocks noChangeArrowheads="1"/>
            </p:cNvSpPr>
            <p:nvPr/>
          </p:nvSpPr>
          <p:spPr bwMode="auto">
            <a:xfrm>
              <a:off x="6045201" y="1878013"/>
              <a:ext cx="96838" cy="100013"/>
            </a:xfrm>
            <a:prstGeom prst="ellipse">
              <a:avLst/>
            </a:prstGeom>
            <a:solidFill>
              <a:srgbClr val="536DF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sp>
          <p:nvSpPr>
            <p:cNvPr id="220" name="任意多边形 12">
              <a:extLst>
                <a:ext uri="{FF2B5EF4-FFF2-40B4-BE49-F238E27FC236}">
                  <a16:creationId xmlns:a16="http://schemas.microsoft.com/office/drawing/2014/main" id="{2E70D72D-EB66-005B-5002-1E92B266A882}"/>
                </a:ext>
              </a:extLst>
            </p:cNvPr>
            <p:cNvSpPr/>
            <p:nvPr/>
          </p:nvSpPr>
          <p:spPr bwMode="auto">
            <a:xfrm>
              <a:off x="3252788" y="4584700"/>
              <a:ext cx="5691188" cy="336550"/>
            </a:xfrm>
            <a:custGeom>
              <a:avLst/>
              <a:gdLst>
                <a:gd name="T0" fmla="*/ 5058562 w 2330"/>
                <a:gd name="T1" fmla="*/ 53653 h 138"/>
                <a:gd name="T2" fmla="*/ 5051235 w 2330"/>
                <a:gd name="T3" fmla="*/ 0 h 138"/>
                <a:gd name="T4" fmla="*/ 4882697 w 2330"/>
                <a:gd name="T5" fmla="*/ 4878 h 138"/>
                <a:gd name="T6" fmla="*/ 4782552 w 2330"/>
                <a:gd name="T7" fmla="*/ 53653 h 138"/>
                <a:gd name="T8" fmla="*/ 4775224 w 2330"/>
                <a:gd name="T9" fmla="*/ 0 h 138"/>
                <a:gd name="T10" fmla="*/ 4606687 w 2330"/>
                <a:gd name="T11" fmla="*/ 4878 h 138"/>
                <a:gd name="T12" fmla="*/ 4506542 w 2330"/>
                <a:gd name="T13" fmla="*/ 53653 h 138"/>
                <a:gd name="T14" fmla="*/ 4499214 w 2330"/>
                <a:gd name="T15" fmla="*/ 0 h 138"/>
                <a:gd name="T16" fmla="*/ 4330677 w 2330"/>
                <a:gd name="T17" fmla="*/ 4878 h 138"/>
                <a:gd name="T18" fmla="*/ 4230531 w 2330"/>
                <a:gd name="T19" fmla="*/ 53653 h 138"/>
                <a:gd name="T20" fmla="*/ 4223203 w 2330"/>
                <a:gd name="T21" fmla="*/ 0 h 138"/>
                <a:gd name="T22" fmla="*/ 4054666 w 2330"/>
                <a:gd name="T23" fmla="*/ 4878 h 138"/>
                <a:gd name="T24" fmla="*/ 3954521 w 2330"/>
                <a:gd name="T25" fmla="*/ 53653 h 138"/>
                <a:gd name="T26" fmla="*/ 3947193 w 2330"/>
                <a:gd name="T27" fmla="*/ 0 h 138"/>
                <a:gd name="T28" fmla="*/ 3778656 w 2330"/>
                <a:gd name="T29" fmla="*/ 4878 h 138"/>
                <a:gd name="T30" fmla="*/ 3678510 w 2330"/>
                <a:gd name="T31" fmla="*/ 53653 h 138"/>
                <a:gd name="T32" fmla="*/ 3671183 w 2330"/>
                <a:gd name="T33" fmla="*/ 0 h 138"/>
                <a:gd name="T34" fmla="*/ 3505088 w 2330"/>
                <a:gd name="T35" fmla="*/ 4878 h 138"/>
                <a:gd name="T36" fmla="*/ 3402500 w 2330"/>
                <a:gd name="T37" fmla="*/ 53653 h 138"/>
                <a:gd name="T38" fmla="*/ 3397615 w 2330"/>
                <a:gd name="T39" fmla="*/ 0 h 138"/>
                <a:gd name="T40" fmla="*/ 2125036 w 2330"/>
                <a:gd name="T41" fmla="*/ 4878 h 138"/>
                <a:gd name="T42" fmla="*/ 2024890 w 2330"/>
                <a:gd name="T43" fmla="*/ 53653 h 138"/>
                <a:gd name="T44" fmla="*/ 2017563 w 2330"/>
                <a:gd name="T45" fmla="*/ 0 h 138"/>
                <a:gd name="T46" fmla="*/ 1849025 w 2330"/>
                <a:gd name="T47" fmla="*/ 4878 h 138"/>
                <a:gd name="T48" fmla="*/ 1748880 w 2330"/>
                <a:gd name="T49" fmla="*/ 53653 h 138"/>
                <a:gd name="T50" fmla="*/ 1741552 w 2330"/>
                <a:gd name="T51" fmla="*/ 0 h 138"/>
                <a:gd name="T52" fmla="*/ 1573015 w 2330"/>
                <a:gd name="T53" fmla="*/ 4878 h 138"/>
                <a:gd name="T54" fmla="*/ 1472870 w 2330"/>
                <a:gd name="T55" fmla="*/ 53653 h 138"/>
                <a:gd name="T56" fmla="*/ 1465542 w 2330"/>
                <a:gd name="T57" fmla="*/ 0 h 138"/>
                <a:gd name="T58" fmla="*/ 1297005 w 2330"/>
                <a:gd name="T59" fmla="*/ 4878 h 138"/>
                <a:gd name="T60" fmla="*/ 1196859 w 2330"/>
                <a:gd name="T61" fmla="*/ 53653 h 138"/>
                <a:gd name="T62" fmla="*/ 1189532 w 2330"/>
                <a:gd name="T63" fmla="*/ 0 h 138"/>
                <a:gd name="T64" fmla="*/ 1020994 w 2330"/>
                <a:gd name="T65" fmla="*/ 4878 h 138"/>
                <a:gd name="T66" fmla="*/ 920849 w 2330"/>
                <a:gd name="T67" fmla="*/ 53653 h 138"/>
                <a:gd name="T68" fmla="*/ 913521 w 2330"/>
                <a:gd name="T69" fmla="*/ 0 h 138"/>
                <a:gd name="T70" fmla="*/ 747426 w 2330"/>
                <a:gd name="T71" fmla="*/ 4878 h 138"/>
                <a:gd name="T72" fmla="*/ 644838 w 2330"/>
                <a:gd name="T73" fmla="*/ 53653 h 138"/>
                <a:gd name="T74" fmla="*/ 639953 w 2330"/>
                <a:gd name="T75" fmla="*/ 0 h 138"/>
                <a:gd name="T76" fmla="*/ 471416 w 2330"/>
                <a:gd name="T77" fmla="*/ 4878 h 138"/>
                <a:gd name="T78" fmla="*/ 161210 w 2330"/>
                <a:gd name="T79" fmla="*/ 53653 h 138"/>
                <a:gd name="T80" fmla="*/ 0 w 2330"/>
                <a:gd name="T81" fmla="*/ 221928 h 138"/>
                <a:gd name="T82" fmla="*/ 5527536 w 2330"/>
                <a:gd name="T83" fmla="*/ 336550 h 138"/>
                <a:gd name="T84" fmla="*/ 5691188 w 2330"/>
                <a:gd name="T85" fmla="*/ 168275 h 13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330" h="138">
                  <a:moveTo>
                    <a:pt x="2263" y="22"/>
                  </a:moveTo>
                  <a:cubicBezTo>
                    <a:pt x="2071" y="22"/>
                    <a:pt x="2071" y="22"/>
                    <a:pt x="2071" y="22"/>
                  </a:cubicBezTo>
                  <a:cubicBezTo>
                    <a:pt x="2071" y="2"/>
                    <a:pt x="2071" y="2"/>
                    <a:pt x="2071" y="2"/>
                  </a:cubicBezTo>
                  <a:cubicBezTo>
                    <a:pt x="2071" y="1"/>
                    <a:pt x="2069" y="0"/>
                    <a:pt x="2068" y="0"/>
                  </a:cubicBezTo>
                  <a:cubicBezTo>
                    <a:pt x="2002" y="0"/>
                    <a:pt x="2002" y="0"/>
                    <a:pt x="2002" y="0"/>
                  </a:cubicBezTo>
                  <a:cubicBezTo>
                    <a:pt x="2000" y="0"/>
                    <a:pt x="1999" y="1"/>
                    <a:pt x="1999" y="2"/>
                  </a:cubicBezTo>
                  <a:cubicBezTo>
                    <a:pt x="1999" y="22"/>
                    <a:pt x="1999" y="22"/>
                    <a:pt x="1999" y="22"/>
                  </a:cubicBezTo>
                  <a:cubicBezTo>
                    <a:pt x="1958" y="22"/>
                    <a:pt x="1958" y="22"/>
                    <a:pt x="1958" y="22"/>
                  </a:cubicBezTo>
                  <a:cubicBezTo>
                    <a:pt x="1958" y="2"/>
                    <a:pt x="1958" y="2"/>
                    <a:pt x="1958" y="2"/>
                  </a:cubicBezTo>
                  <a:cubicBezTo>
                    <a:pt x="1958" y="1"/>
                    <a:pt x="1957" y="0"/>
                    <a:pt x="1955" y="0"/>
                  </a:cubicBezTo>
                  <a:cubicBezTo>
                    <a:pt x="1889" y="0"/>
                    <a:pt x="1889" y="0"/>
                    <a:pt x="1889" y="0"/>
                  </a:cubicBezTo>
                  <a:cubicBezTo>
                    <a:pt x="1887" y="0"/>
                    <a:pt x="1886" y="1"/>
                    <a:pt x="1886" y="2"/>
                  </a:cubicBezTo>
                  <a:cubicBezTo>
                    <a:pt x="1886" y="22"/>
                    <a:pt x="1886" y="22"/>
                    <a:pt x="1886" y="22"/>
                  </a:cubicBezTo>
                  <a:cubicBezTo>
                    <a:pt x="1845" y="22"/>
                    <a:pt x="1845" y="22"/>
                    <a:pt x="1845" y="22"/>
                  </a:cubicBezTo>
                  <a:cubicBezTo>
                    <a:pt x="1845" y="2"/>
                    <a:pt x="1845" y="2"/>
                    <a:pt x="1845" y="2"/>
                  </a:cubicBezTo>
                  <a:cubicBezTo>
                    <a:pt x="1845" y="1"/>
                    <a:pt x="1844" y="0"/>
                    <a:pt x="1842" y="0"/>
                  </a:cubicBezTo>
                  <a:cubicBezTo>
                    <a:pt x="1776" y="0"/>
                    <a:pt x="1776" y="0"/>
                    <a:pt x="1776" y="0"/>
                  </a:cubicBezTo>
                  <a:cubicBezTo>
                    <a:pt x="1775" y="0"/>
                    <a:pt x="1773" y="1"/>
                    <a:pt x="1773" y="2"/>
                  </a:cubicBezTo>
                  <a:cubicBezTo>
                    <a:pt x="1773" y="22"/>
                    <a:pt x="1773" y="22"/>
                    <a:pt x="1773" y="22"/>
                  </a:cubicBezTo>
                  <a:cubicBezTo>
                    <a:pt x="1732" y="22"/>
                    <a:pt x="1732" y="22"/>
                    <a:pt x="1732" y="22"/>
                  </a:cubicBezTo>
                  <a:cubicBezTo>
                    <a:pt x="1732" y="2"/>
                    <a:pt x="1732" y="2"/>
                    <a:pt x="1732" y="2"/>
                  </a:cubicBezTo>
                  <a:cubicBezTo>
                    <a:pt x="1732" y="1"/>
                    <a:pt x="1731" y="0"/>
                    <a:pt x="1729" y="0"/>
                  </a:cubicBezTo>
                  <a:cubicBezTo>
                    <a:pt x="1663" y="0"/>
                    <a:pt x="1663" y="0"/>
                    <a:pt x="1663" y="0"/>
                  </a:cubicBezTo>
                  <a:cubicBezTo>
                    <a:pt x="1662" y="0"/>
                    <a:pt x="1660" y="1"/>
                    <a:pt x="1660" y="2"/>
                  </a:cubicBezTo>
                  <a:cubicBezTo>
                    <a:pt x="1660" y="22"/>
                    <a:pt x="1660" y="22"/>
                    <a:pt x="1660" y="22"/>
                  </a:cubicBezTo>
                  <a:cubicBezTo>
                    <a:pt x="1619" y="22"/>
                    <a:pt x="1619" y="22"/>
                    <a:pt x="1619" y="22"/>
                  </a:cubicBezTo>
                  <a:cubicBezTo>
                    <a:pt x="1619" y="2"/>
                    <a:pt x="1619" y="2"/>
                    <a:pt x="1619" y="2"/>
                  </a:cubicBezTo>
                  <a:cubicBezTo>
                    <a:pt x="1619" y="1"/>
                    <a:pt x="1618" y="0"/>
                    <a:pt x="1616" y="0"/>
                  </a:cubicBezTo>
                  <a:cubicBezTo>
                    <a:pt x="1550" y="0"/>
                    <a:pt x="1550" y="0"/>
                    <a:pt x="1550" y="0"/>
                  </a:cubicBezTo>
                  <a:cubicBezTo>
                    <a:pt x="1549" y="0"/>
                    <a:pt x="1547" y="1"/>
                    <a:pt x="1547" y="2"/>
                  </a:cubicBezTo>
                  <a:cubicBezTo>
                    <a:pt x="1547" y="22"/>
                    <a:pt x="1547" y="22"/>
                    <a:pt x="1547" y="22"/>
                  </a:cubicBezTo>
                  <a:cubicBezTo>
                    <a:pt x="1506" y="22"/>
                    <a:pt x="1506" y="22"/>
                    <a:pt x="1506" y="22"/>
                  </a:cubicBezTo>
                  <a:cubicBezTo>
                    <a:pt x="1506" y="2"/>
                    <a:pt x="1506" y="2"/>
                    <a:pt x="1506" y="2"/>
                  </a:cubicBezTo>
                  <a:cubicBezTo>
                    <a:pt x="1506" y="1"/>
                    <a:pt x="1505" y="0"/>
                    <a:pt x="1503" y="0"/>
                  </a:cubicBezTo>
                  <a:cubicBezTo>
                    <a:pt x="1437" y="0"/>
                    <a:pt x="1437" y="0"/>
                    <a:pt x="1437" y="0"/>
                  </a:cubicBezTo>
                  <a:cubicBezTo>
                    <a:pt x="1436" y="0"/>
                    <a:pt x="1435" y="1"/>
                    <a:pt x="1435" y="2"/>
                  </a:cubicBezTo>
                  <a:cubicBezTo>
                    <a:pt x="1435" y="22"/>
                    <a:pt x="1435" y="22"/>
                    <a:pt x="1435" y="22"/>
                  </a:cubicBezTo>
                  <a:cubicBezTo>
                    <a:pt x="1393" y="22"/>
                    <a:pt x="1393" y="22"/>
                    <a:pt x="1393" y="22"/>
                  </a:cubicBezTo>
                  <a:cubicBezTo>
                    <a:pt x="1393" y="2"/>
                    <a:pt x="1393" y="2"/>
                    <a:pt x="1393" y="2"/>
                  </a:cubicBezTo>
                  <a:cubicBezTo>
                    <a:pt x="1393" y="1"/>
                    <a:pt x="1392" y="0"/>
                    <a:pt x="1391" y="0"/>
                  </a:cubicBezTo>
                  <a:cubicBezTo>
                    <a:pt x="873" y="0"/>
                    <a:pt x="873" y="0"/>
                    <a:pt x="873" y="0"/>
                  </a:cubicBezTo>
                  <a:cubicBezTo>
                    <a:pt x="871" y="0"/>
                    <a:pt x="870" y="1"/>
                    <a:pt x="870" y="2"/>
                  </a:cubicBezTo>
                  <a:cubicBezTo>
                    <a:pt x="870" y="22"/>
                    <a:pt x="870" y="22"/>
                    <a:pt x="870" y="22"/>
                  </a:cubicBezTo>
                  <a:cubicBezTo>
                    <a:pt x="829" y="22"/>
                    <a:pt x="829" y="22"/>
                    <a:pt x="829" y="22"/>
                  </a:cubicBezTo>
                  <a:cubicBezTo>
                    <a:pt x="829" y="2"/>
                    <a:pt x="829" y="2"/>
                    <a:pt x="829" y="2"/>
                  </a:cubicBezTo>
                  <a:cubicBezTo>
                    <a:pt x="829" y="1"/>
                    <a:pt x="828" y="0"/>
                    <a:pt x="826" y="0"/>
                  </a:cubicBezTo>
                  <a:cubicBezTo>
                    <a:pt x="760" y="0"/>
                    <a:pt x="760" y="0"/>
                    <a:pt x="760" y="0"/>
                  </a:cubicBezTo>
                  <a:cubicBezTo>
                    <a:pt x="758" y="0"/>
                    <a:pt x="757" y="1"/>
                    <a:pt x="757" y="2"/>
                  </a:cubicBezTo>
                  <a:cubicBezTo>
                    <a:pt x="757" y="22"/>
                    <a:pt x="757" y="22"/>
                    <a:pt x="757" y="22"/>
                  </a:cubicBezTo>
                  <a:cubicBezTo>
                    <a:pt x="716" y="22"/>
                    <a:pt x="716" y="22"/>
                    <a:pt x="716" y="22"/>
                  </a:cubicBezTo>
                  <a:cubicBezTo>
                    <a:pt x="716" y="2"/>
                    <a:pt x="716" y="2"/>
                    <a:pt x="716" y="2"/>
                  </a:cubicBezTo>
                  <a:cubicBezTo>
                    <a:pt x="716" y="1"/>
                    <a:pt x="715" y="0"/>
                    <a:pt x="713" y="0"/>
                  </a:cubicBezTo>
                  <a:cubicBezTo>
                    <a:pt x="647" y="0"/>
                    <a:pt x="647" y="0"/>
                    <a:pt x="647" y="0"/>
                  </a:cubicBezTo>
                  <a:cubicBezTo>
                    <a:pt x="646" y="0"/>
                    <a:pt x="644" y="1"/>
                    <a:pt x="644" y="2"/>
                  </a:cubicBezTo>
                  <a:cubicBezTo>
                    <a:pt x="644" y="22"/>
                    <a:pt x="644" y="22"/>
                    <a:pt x="644" y="22"/>
                  </a:cubicBezTo>
                  <a:cubicBezTo>
                    <a:pt x="603" y="22"/>
                    <a:pt x="603" y="22"/>
                    <a:pt x="603" y="22"/>
                  </a:cubicBezTo>
                  <a:cubicBezTo>
                    <a:pt x="603" y="2"/>
                    <a:pt x="603" y="2"/>
                    <a:pt x="603" y="2"/>
                  </a:cubicBezTo>
                  <a:cubicBezTo>
                    <a:pt x="603" y="1"/>
                    <a:pt x="602" y="0"/>
                    <a:pt x="600" y="0"/>
                  </a:cubicBezTo>
                  <a:cubicBezTo>
                    <a:pt x="534" y="0"/>
                    <a:pt x="534" y="0"/>
                    <a:pt x="534" y="0"/>
                  </a:cubicBezTo>
                  <a:cubicBezTo>
                    <a:pt x="533" y="0"/>
                    <a:pt x="531" y="1"/>
                    <a:pt x="531" y="2"/>
                  </a:cubicBezTo>
                  <a:cubicBezTo>
                    <a:pt x="531" y="22"/>
                    <a:pt x="531" y="22"/>
                    <a:pt x="531" y="22"/>
                  </a:cubicBezTo>
                  <a:cubicBezTo>
                    <a:pt x="490" y="22"/>
                    <a:pt x="490" y="22"/>
                    <a:pt x="490" y="22"/>
                  </a:cubicBezTo>
                  <a:cubicBezTo>
                    <a:pt x="490" y="2"/>
                    <a:pt x="490" y="2"/>
                    <a:pt x="490" y="2"/>
                  </a:cubicBezTo>
                  <a:cubicBezTo>
                    <a:pt x="490" y="1"/>
                    <a:pt x="489" y="0"/>
                    <a:pt x="487" y="0"/>
                  </a:cubicBezTo>
                  <a:cubicBezTo>
                    <a:pt x="421" y="0"/>
                    <a:pt x="421" y="0"/>
                    <a:pt x="421" y="0"/>
                  </a:cubicBezTo>
                  <a:cubicBezTo>
                    <a:pt x="420" y="0"/>
                    <a:pt x="418" y="1"/>
                    <a:pt x="418" y="2"/>
                  </a:cubicBezTo>
                  <a:cubicBezTo>
                    <a:pt x="418" y="22"/>
                    <a:pt x="418" y="22"/>
                    <a:pt x="418" y="22"/>
                  </a:cubicBezTo>
                  <a:cubicBezTo>
                    <a:pt x="377" y="22"/>
                    <a:pt x="377" y="22"/>
                    <a:pt x="377" y="22"/>
                  </a:cubicBezTo>
                  <a:cubicBezTo>
                    <a:pt x="377" y="2"/>
                    <a:pt x="377" y="2"/>
                    <a:pt x="377" y="2"/>
                  </a:cubicBezTo>
                  <a:cubicBezTo>
                    <a:pt x="377" y="1"/>
                    <a:pt x="376" y="0"/>
                    <a:pt x="374" y="0"/>
                  </a:cubicBezTo>
                  <a:cubicBezTo>
                    <a:pt x="308" y="0"/>
                    <a:pt x="308" y="0"/>
                    <a:pt x="308" y="0"/>
                  </a:cubicBezTo>
                  <a:cubicBezTo>
                    <a:pt x="307" y="0"/>
                    <a:pt x="306" y="1"/>
                    <a:pt x="306" y="2"/>
                  </a:cubicBezTo>
                  <a:cubicBezTo>
                    <a:pt x="306" y="22"/>
                    <a:pt x="306" y="22"/>
                    <a:pt x="306" y="22"/>
                  </a:cubicBezTo>
                  <a:cubicBezTo>
                    <a:pt x="264" y="22"/>
                    <a:pt x="264" y="22"/>
                    <a:pt x="264" y="22"/>
                  </a:cubicBezTo>
                  <a:cubicBezTo>
                    <a:pt x="264" y="2"/>
                    <a:pt x="264" y="2"/>
                    <a:pt x="264" y="2"/>
                  </a:cubicBezTo>
                  <a:cubicBezTo>
                    <a:pt x="264" y="1"/>
                    <a:pt x="263" y="0"/>
                    <a:pt x="262" y="0"/>
                  </a:cubicBezTo>
                  <a:cubicBezTo>
                    <a:pt x="195" y="0"/>
                    <a:pt x="195" y="0"/>
                    <a:pt x="195" y="0"/>
                  </a:cubicBezTo>
                  <a:cubicBezTo>
                    <a:pt x="194" y="0"/>
                    <a:pt x="193" y="1"/>
                    <a:pt x="193" y="2"/>
                  </a:cubicBezTo>
                  <a:cubicBezTo>
                    <a:pt x="193" y="22"/>
                    <a:pt x="193" y="22"/>
                    <a:pt x="193" y="22"/>
                  </a:cubicBezTo>
                  <a:cubicBezTo>
                    <a:pt x="66" y="22"/>
                    <a:pt x="66" y="22"/>
                    <a:pt x="66" y="22"/>
                  </a:cubicBezTo>
                  <a:cubicBezTo>
                    <a:pt x="30" y="22"/>
                    <a:pt x="0" y="43"/>
                    <a:pt x="0" y="69"/>
                  </a:cubicBezTo>
                  <a:cubicBezTo>
                    <a:pt x="0" y="91"/>
                    <a:pt x="0" y="91"/>
                    <a:pt x="0" y="91"/>
                  </a:cubicBezTo>
                  <a:cubicBezTo>
                    <a:pt x="0" y="117"/>
                    <a:pt x="30" y="138"/>
                    <a:pt x="66" y="138"/>
                  </a:cubicBezTo>
                  <a:cubicBezTo>
                    <a:pt x="2263" y="138"/>
                    <a:pt x="2263" y="138"/>
                    <a:pt x="2263" y="138"/>
                  </a:cubicBezTo>
                  <a:cubicBezTo>
                    <a:pt x="2300" y="138"/>
                    <a:pt x="2330" y="117"/>
                    <a:pt x="2330" y="91"/>
                  </a:cubicBezTo>
                  <a:cubicBezTo>
                    <a:pt x="2330" y="69"/>
                    <a:pt x="2330" y="69"/>
                    <a:pt x="2330" y="69"/>
                  </a:cubicBezTo>
                  <a:cubicBezTo>
                    <a:pt x="2330" y="43"/>
                    <a:pt x="2300" y="22"/>
                    <a:pt x="2263" y="22"/>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1" name="任意多边形 13">
              <a:extLst>
                <a:ext uri="{FF2B5EF4-FFF2-40B4-BE49-F238E27FC236}">
                  <a16:creationId xmlns:a16="http://schemas.microsoft.com/office/drawing/2014/main" id="{2DB38BCB-34F9-2A70-C216-0F9793AADBBA}"/>
                </a:ext>
              </a:extLst>
            </p:cNvPr>
            <p:cNvSpPr/>
            <p:nvPr/>
          </p:nvSpPr>
          <p:spPr bwMode="auto">
            <a:xfrm>
              <a:off x="4149726" y="3173413"/>
              <a:ext cx="1411288" cy="20638"/>
            </a:xfrm>
            <a:custGeom>
              <a:avLst/>
              <a:gdLst>
                <a:gd name="T0" fmla="*/ 1401521 w 578"/>
                <a:gd name="T1" fmla="*/ 20638 h 9"/>
                <a:gd name="T2" fmla="*/ 12208 w 578"/>
                <a:gd name="T3" fmla="*/ 20638 h 9"/>
                <a:gd name="T4" fmla="*/ 0 w 578"/>
                <a:gd name="T5" fmla="*/ 9172 h 9"/>
                <a:gd name="T6" fmla="*/ 12208 w 578"/>
                <a:gd name="T7" fmla="*/ 0 h 9"/>
                <a:gd name="T8" fmla="*/ 12208 w 578"/>
                <a:gd name="T9" fmla="*/ 0 h 9"/>
                <a:gd name="T10" fmla="*/ 1401521 w 578"/>
                <a:gd name="T11" fmla="*/ 0 h 9"/>
                <a:gd name="T12" fmla="*/ 1411288 w 578"/>
                <a:gd name="T13" fmla="*/ 9172 h 9"/>
                <a:gd name="T14" fmla="*/ 1401521 w 578"/>
                <a:gd name="T15" fmla="*/ 20638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8" h="9">
                  <a:moveTo>
                    <a:pt x="574" y="9"/>
                  </a:moveTo>
                  <a:cubicBezTo>
                    <a:pt x="5" y="9"/>
                    <a:pt x="5" y="9"/>
                    <a:pt x="5" y="9"/>
                  </a:cubicBezTo>
                  <a:cubicBezTo>
                    <a:pt x="2" y="9"/>
                    <a:pt x="0" y="7"/>
                    <a:pt x="0" y="4"/>
                  </a:cubicBezTo>
                  <a:cubicBezTo>
                    <a:pt x="0" y="2"/>
                    <a:pt x="2" y="0"/>
                    <a:pt x="5" y="0"/>
                  </a:cubicBezTo>
                  <a:cubicBezTo>
                    <a:pt x="5" y="0"/>
                    <a:pt x="5" y="0"/>
                    <a:pt x="5" y="0"/>
                  </a:cubicBezTo>
                  <a:cubicBezTo>
                    <a:pt x="574" y="0"/>
                    <a:pt x="574" y="0"/>
                    <a:pt x="574" y="0"/>
                  </a:cubicBezTo>
                  <a:cubicBezTo>
                    <a:pt x="576" y="0"/>
                    <a:pt x="578" y="2"/>
                    <a:pt x="578" y="4"/>
                  </a:cubicBezTo>
                  <a:cubicBezTo>
                    <a:pt x="578" y="7"/>
                    <a:pt x="576" y="9"/>
                    <a:pt x="574" y="9"/>
                  </a:cubicBez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2" name="任意多边形 14">
              <a:extLst>
                <a:ext uri="{FF2B5EF4-FFF2-40B4-BE49-F238E27FC236}">
                  <a16:creationId xmlns:a16="http://schemas.microsoft.com/office/drawing/2014/main" id="{41C2657E-3226-31AF-45B0-6382C466BD66}"/>
                </a:ext>
              </a:extLst>
            </p:cNvPr>
            <p:cNvSpPr/>
            <p:nvPr/>
          </p:nvSpPr>
          <p:spPr bwMode="auto">
            <a:xfrm>
              <a:off x="4149726" y="3411538"/>
              <a:ext cx="1411288" cy="22225"/>
            </a:xfrm>
            <a:custGeom>
              <a:avLst/>
              <a:gdLst>
                <a:gd name="T0" fmla="*/ 1401521 w 578"/>
                <a:gd name="T1" fmla="*/ 22225 h 9"/>
                <a:gd name="T2" fmla="*/ 12208 w 578"/>
                <a:gd name="T3" fmla="*/ 22225 h 9"/>
                <a:gd name="T4" fmla="*/ 0 w 578"/>
                <a:gd name="T5" fmla="*/ 12347 h 9"/>
                <a:gd name="T6" fmla="*/ 12208 w 578"/>
                <a:gd name="T7" fmla="*/ 0 h 9"/>
                <a:gd name="T8" fmla="*/ 12208 w 578"/>
                <a:gd name="T9" fmla="*/ 0 h 9"/>
                <a:gd name="T10" fmla="*/ 1401521 w 578"/>
                <a:gd name="T11" fmla="*/ 0 h 9"/>
                <a:gd name="T12" fmla="*/ 1411288 w 578"/>
                <a:gd name="T13" fmla="*/ 12347 h 9"/>
                <a:gd name="T14" fmla="*/ 1401521 w 578"/>
                <a:gd name="T15" fmla="*/ 22225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8" h="9">
                  <a:moveTo>
                    <a:pt x="574" y="9"/>
                  </a:moveTo>
                  <a:cubicBezTo>
                    <a:pt x="5" y="9"/>
                    <a:pt x="5" y="9"/>
                    <a:pt x="5" y="9"/>
                  </a:cubicBezTo>
                  <a:cubicBezTo>
                    <a:pt x="2" y="9"/>
                    <a:pt x="0" y="7"/>
                    <a:pt x="0" y="5"/>
                  </a:cubicBezTo>
                  <a:cubicBezTo>
                    <a:pt x="0" y="2"/>
                    <a:pt x="2" y="0"/>
                    <a:pt x="5" y="0"/>
                  </a:cubicBezTo>
                  <a:cubicBezTo>
                    <a:pt x="5" y="0"/>
                    <a:pt x="5" y="0"/>
                    <a:pt x="5" y="0"/>
                  </a:cubicBezTo>
                  <a:cubicBezTo>
                    <a:pt x="574" y="0"/>
                    <a:pt x="574" y="0"/>
                    <a:pt x="574" y="0"/>
                  </a:cubicBezTo>
                  <a:cubicBezTo>
                    <a:pt x="576" y="0"/>
                    <a:pt x="578" y="2"/>
                    <a:pt x="578" y="5"/>
                  </a:cubicBezTo>
                  <a:cubicBezTo>
                    <a:pt x="578" y="7"/>
                    <a:pt x="576" y="9"/>
                    <a:pt x="574" y="9"/>
                  </a:cubicBez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3" name="任意多边形 15">
              <a:extLst>
                <a:ext uri="{FF2B5EF4-FFF2-40B4-BE49-F238E27FC236}">
                  <a16:creationId xmlns:a16="http://schemas.microsoft.com/office/drawing/2014/main" id="{2D1C6C51-CD77-531F-D5A7-9498679EA221}"/>
                </a:ext>
              </a:extLst>
            </p:cNvPr>
            <p:cNvSpPr/>
            <p:nvPr/>
          </p:nvSpPr>
          <p:spPr bwMode="auto">
            <a:xfrm>
              <a:off x="4149726" y="3654425"/>
              <a:ext cx="1411288" cy="20638"/>
            </a:xfrm>
            <a:custGeom>
              <a:avLst/>
              <a:gdLst>
                <a:gd name="T0" fmla="*/ 1401521 w 578"/>
                <a:gd name="T1" fmla="*/ 20638 h 9"/>
                <a:gd name="T2" fmla="*/ 12208 w 578"/>
                <a:gd name="T3" fmla="*/ 20638 h 9"/>
                <a:gd name="T4" fmla="*/ 0 w 578"/>
                <a:gd name="T5" fmla="*/ 9172 h 9"/>
                <a:gd name="T6" fmla="*/ 12208 w 578"/>
                <a:gd name="T7" fmla="*/ 0 h 9"/>
                <a:gd name="T8" fmla="*/ 12208 w 578"/>
                <a:gd name="T9" fmla="*/ 0 h 9"/>
                <a:gd name="T10" fmla="*/ 1401521 w 578"/>
                <a:gd name="T11" fmla="*/ 0 h 9"/>
                <a:gd name="T12" fmla="*/ 1411288 w 578"/>
                <a:gd name="T13" fmla="*/ 9172 h 9"/>
                <a:gd name="T14" fmla="*/ 1401521 w 578"/>
                <a:gd name="T15" fmla="*/ 20638 h 9"/>
                <a:gd name="T16" fmla="*/ 1401521 w 578"/>
                <a:gd name="T17" fmla="*/ 20638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8" h="9">
                  <a:moveTo>
                    <a:pt x="574" y="9"/>
                  </a:moveTo>
                  <a:cubicBezTo>
                    <a:pt x="5" y="9"/>
                    <a:pt x="5" y="9"/>
                    <a:pt x="5" y="9"/>
                  </a:cubicBezTo>
                  <a:cubicBezTo>
                    <a:pt x="2" y="9"/>
                    <a:pt x="0" y="7"/>
                    <a:pt x="0" y="4"/>
                  </a:cubicBezTo>
                  <a:cubicBezTo>
                    <a:pt x="0" y="2"/>
                    <a:pt x="2" y="0"/>
                    <a:pt x="5" y="0"/>
                  </a:cubicBezTo>
                  <a:cubicBezTo>
                    <a:pt x="5" y="0"/>
                    <a:pt x="5" y="0"/>
                    <a:pt x="5" y="0"/>
                  </a:cubicBezTo>
                  <a:cubicBezTo>
                    <a:pt x="574" y="0"/>
                    <a:pt x="574" y="0"/>
                    <a:pt x="574" y="0"/>
                  </a:cubicBezTo>
                  <a:cubicBezTo>
                    <a:pt x="576" y="0"/>
                    <a:pt x="578" y="2"/>
                    <a:pt x="578" y="4"/>
                  </a:cubicBezTo>
                  <a:cubicBezTo>
                    <a:pt x="578" y="7"/>
                    <a:pt x="576" y="9"/>
                    <a:pt x="574" y="9"/>
                  </a:cubicBezTo>
                  <a:cubicBezTo>
                    <a:pt x="574" y="9"/>
                    <a:pt x="574" y="9"/>
                    <a:pt x="574" y="9"/>
                  </a:cubicBez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4" name="任意多边形 16">
              <a:extLst>
                <a:ext uri="{FF2B5EF4-FFF2-40B4-BE49-F238E27FC236}">
                  <a16:creationId xmlns:a16="http://schemas.microsoft.com/office/drawing/2014/main" id="{ACFD811A-4EC7-06E4-5011-C433A2456D83}"/>
                </a:ext>
              </a:extLst>
            </p:cNvPr>
            <p:cNvSpPr/>
            <p:nvPr/>
          </p:nvSpPr>
          <p:spPr bwMode="auto">
            <a:xfrm>
              <a:off x="6156326" y="2563813"/>
              <a:ext cx="1784350" cy="1717675"/>
            </a:xfrm>
            <a:custGeom>
              <a:avLst/>
              <a:gdLst>
                <a:gd name="T0" fmla="*/ 34220 w 730"/>
                <a:gd name="T1" fmla="*/ 0 h 703"/>
                <a:gd name="T2" fmla="*/ 1752574 w 730"/>
                <a:gd name="T3" fmla="*/ 0 h 703"/>
                <a:gd name="T4" fmla="*/ 1784350 w 730"/>
                <a:gd name="T5" fmla="*/ 34207 h 703"/>
                <a:gd name="T6" fmla="*/ 1784350 w 730"/>
                <a:gd name="T7" fmla="*/ 1685911 h 703"/>
                <a:gd name="T8" fmla="*/ 1752574 w 730"/>
                <a:gd name="T9" fmla="*/ 1717675 h 703"/>
                <a:gd name="T10" fmla="*/ 34220 w 730"/>
                <a:gd name="T11" fmla="*/ 1717675 h 703"/>
                <a:gd name="T12" fmla="*/ 0 w 730"/>
                <a:gd name="T13" fmla="*/ 1685911 h 703"/>
                <a:gd name="T14" fmla="*/ 0 w 730"/>
                <a:gd name="T15" fmla="*/ 34207 h 703"/>
                <a:gd name="T16" fmla="*/ 34220 w 730"/>
                <a:gd name="T17" fmla="*/ 0 h 70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0" h="703">
                  <a:moveTo>
                    <a:pt x="14" y="0"/>
                  </a:moveTo>
                  <a:cubicBezTo>
                    <a:pt x="717" y="0"/>
                    <a:pt x="717" y="0"/>
                    <a:pt x="717" y="0"/>
                  </a:cubicBezTo>
                  <a:cubicBezTo>
                    <a:pt x="724" y="0"/>
                    <a:pt x="730" y="6"/>
                    <a:pt x="730" y="14"/>
                  </a:cubicBezTo>
                  <a:cubicBezTo>
                    <a:pt x="730" y="690"/>
                    <a:pt x="730" y="690"/>
                    <a:pt x="730" y="690"/>
                  </a:cubicBezTo>
                  <a:cubicBezTo>
                    <a:pt x="730" y="697"/>
                    <a:pt x="724" y="703"/>
                    <a:pt x="717" y="703"/>
                  </a:cubicBezTo>
                  <a:cubicBezTo>
                    <a:pt x="14" y="703"/>
                    <a:pt x="14" y="703"/>
                    <a:pt x="14" y="703"/>
                  </a:cubicBezTo>
                  <a:cubicBezTo>
                    <a:pt x="6" y="703"/>
                    <a:pt x="0" y="697"/>
                    <a:pt x="0" y="690"/>
                  </a:cubicBezTo>
                  <a:cubicBezTo>
                    <a:pt x="0" y="14"/>
                    <a:pt x="0" y="14"/>
                    <a:pt x="0" y="14"/>
                  </a:cubicBezTo>
                  <a:cubicBezTo>
                    <a:pt x="0" y="6"/>
                    <a:pt x="6" y="0"/>
                    <a:pt x="1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5" name="任意多边形 17">
              <a:extLst>
                <a:ext uri="{FF2B5EF4-FFF2-40B4-BE49-F238E27FC236}">
                  <a16:creationId xmlns:a16="http://schemas.microsoft.com/office/drawing/2014/main" id="{39079C20-090B-5E1C-367E-44D9051A42F6}"/>
                </a:ext>
              </a:extLst>
            </p:cNvPr>
            <p:cNvSpPr/>
            <p:nvPr/>
          </p:nvSpPr>
          <p:spPr bwMode="auto">
            <a:xfrm>
              <a:off x="6513513" y="3046413"/>
              <a:ext cx="1152525" cy="741363"/>
            </a:xfrm>
            <a:custGeom>
              <a:avLst/>
              <a:gdLst>
                <a:gd name="T0" fmla="*/ 0 w 472"/>
                <a:gd name="T1" fmla="*/ 426771 h 304"/>
                <a:gd name="T2" fmla="*/ 463940 w 472"/>
                <a:gd name="T3" fmla="*/ 14632 h 304"/>
                <a:gd name="T4" fmla="*/ 864394 w 472"/>
                <a:gd name="T5" fmla="*/ 334101 h 304"/>
                <a:gd name="T6" fmla="*/ 879044 w 472"/>
                <a:gd name="T7" fmla="*/ 334101 h 304"/>
                <a:gd name="T8" fmla="*/ 932764 w 472"/>
                <a:gd name="T9" fmla="*/ 343856 h 304"/>
                <a:gd name="T10" fmla="*/ 864394 w 472"/>
                <a:gd name="T11" fmla="*/ 741363 h 304"/>
                <a:gd name="T12" fmla="*/ 297898 w 472"/>
                <a:gd name="T13" fmla="*/ 741363 h 304"/>
                <a:gd name="T14" fmla="*/ 0 w 472"/>
                <a:gd name="T15" fmla="*/ 446281 h 304"/>
                <a:gd name="T16" fmla="*/ 0 w 472"/>
                <a:gd name="T17" fmla="*/ 434088 h 304"/>
                <a:gd name="T18" fmla="*/ 0 w 472"/>
                <a:gd name="T19" fmla="*/ 426771 h 3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2" h="304">
                  <a:moveTo>
                    <a:pt x="0" y="175"/>
                  </a:moveTo>
                  <a:cubicBezTo>
                    <a:pt x="6" y="76"/>
                    <a:pt x="91" y="0"/>
                    <a:pt x="190" y="6"/>
                  </a:cubicBezTo>
                  <a:cubicBezTo>
                    <a:pt x="267" y="10"/>
                    <a:pt x="333" y="63"/>
                    <a:pt x="354" y="137"/>
                  </a:cubicBezTo>
                  <a:cubicBezTo>
                    <a:pt x="356" y="137"/>
                    <a:pt x="358" y="137"/>
                    <a:pt x="360" y="137"/>
                  </a:cubicBezTo>
                  <a:cubicBezTo>
                    <a:pt x="368" y="137"/>
                    <a:pt x="375" y="139"/>
                    <a:pt x="382" y="141"/>
                  </a:cubicBezTo>
                  <a:cubicBezTo>
                    <a:pt x="472" y="170"/>
                    <a:pt x="448" y="304"/>
                    <a:pt x="354" y="304"/>
                  </a:cubicBezTo>
                  <a:cubicBezTo>
                    <a:pt x="122" y="304"/>
                    <a:pt x="122" y="304"/>
                    <a:pt x="122" y="304"/>
                  </a:cubicBezTo>
                  <a:cubicBezTo>
                    <a:pt x="55" y="304"/>
                    <a:pt x="0" y="250"/>
                    <a:pt x="0" y="183"/>
                  </a:cubicBezTo>
                  <a:cubicBezTo>
                    <a:pt x="0" y="181"/>
                    <a:pt x="0" y="180"/>
                    <a:pt x="0" y="178"/>
                  </a:cubicBezTo>
                  <a:cubicBezTo>
                    <a:pt x="0" y="177"/>
                    <a:pt x="0" y="176"/>
                    <a:pt x="0" y="175"/>
                  </a:cubicBezTo>
                  <a:close/>
                </a:path>
              </a:pathLst>
            </a:custGeom>
            <a:solidFill>
              <a:srgbClr val="536DF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6" name="任意多边形 18">
              <a:extLst>
                <a:ext uri="{FF2B5EF4-FFF2-40B4-BE49-F238E27FC236}">
                  <a16:creationId xmlns:a16="http://schemas.microsoft.com/office/drawing/2014/main" id="{2BC039CE-BB80-475B-5435-8D056BFAD56E}"/>
                </a:ext>
              </a:extLst>
            </p:cNvPr>
            <p:cNvSpPr/>
            <p:nvPr/>
          </p:nvSpPr>
          <p:spPr bwMode="auto">
            <a:xfrm>
              <a:off x="6854826" y="3287713"/>
              <a:ext cx="252413" cy="398463"/>
            </a:xfrm>
            <a:custGeom>
              <a:avLst/>
              <a:gdLst>
                <a:gd name="T0" fmla="*/ 176213 w 159"/>
                <a:gd name="T1" fmla="*/ 180975 h 251"/>
                <a:gd name="T2" fmla="*/ 176213 w 159"/>
                <a:gd name="T3" fmla="*/ 0 h 251"/>
                <a:gd name="T4" fmla="*/ 79375 w 159"/>
                <a:gd name="T5" fmla="*/ 0 h 251"/>
                <a:gd name="T6" fmla="*/ 79375 w 159"/>
                <a:gd name="T7" fmla="*/ 180975 h 251"/>
                <a:gd name="T8" fmla="*/ 0 w 159"/>
                <a:gd name="T9" fmla="*/ 180975 h 251"/>
                <a:gd name="T10" fmla="*/ 63500 w 159"/>
                <a:gd name="T11" fmla="*/ 287338 h 251"/>
                <a:gd name="T12" fmla="*/ 127000 w 159"/>
                <a:gd name="T13" fmla="*/ 398463 h 251"/>
                <a:gd name="T14" fmla="*/ 190500 w 159"/>
                <a:gd name="T15" fmla="*/ 287338 h 251"/>
                <a:gd name="T16" fmla="*/ 252413 w 159"/>
                <a:gd name="T17" fmla="*/ 180975 h 251"/>
                <a:gd name="T18" fmla="*/ 176213 w 159"/>
                <a:gd name="T19" fmla="*/ 180975 h 2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9" h="251">
                  <a:moveTo>
                    <a:pt x="111" y="114"/>
                  </a:moveTo>
                  <a:lnTo>
                    <a:pt x="111" y="0"/>
                  </a:lnTo>
                  <a:lnTo>
                    <a:pt x="50" y="0"/>
                  </a:lnTo>
                  <a:lnTo>
                    <a:pt x="50" y="114"/>
                  </a:lnTo>
                  <a:lnTo>
                    <a:pt x="0" y="114"/>
                  </a:lnTo>
                  <a:lnTo>
                    <a:pt x="40" y="181"/>
                  </a:lnTo>
                  <a:lnTo>
                    <a:pt x="80" y="251"/>
                  </a:lnTo>
                  <a:lnTo>
                    <a:pt x="120" y="181"/>
                  </a:lnTo>
                  <a:lnTo>
                    <a:pt x="159" y="114"/>
                  </a:lnTo>
                  <a:lnTo>
                    <a:pt x="111" y="1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Tree>
    <p:extLst>
      <p:ext uri="{BB962C8B-B14F-4D97-AF65-F5344CB8AC3E}">
        <p14:creationId xmlns:p14="http://schemas.microsoft.com/office/powerpoint/2010/main" val="26281031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3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图像和背景</a:t>
            </a:r>
          </a:p>
        </p:txBody>
      </p:sp>
      <p:sp>
        <p:nvSpPr>
          <p:cNvPr id="8" name="矩形 7">
            <a:extLst>
              <a:ext uri="{FF2B5EF4-FFF2-40B4-BE49-F238E27FC236}">
                <a16:creationId xmlns:a16="http://schemas.microsoft.com/office/drawing/2014/main" id="{6E500E64-0F5D-8F71-F770-1FC6E0E2A91F}"/>
              </a:ext>
            </a:extLst>
          </p:cNvPr>
          <p:cNvSpPr/>
          <p:nvPr/>
        </p:nvSpPr>
        <p:spPr>
          <a:xfrm>
            <a:off x="510299" y="945470"/>
            <a:ext cx="7963852" cy="12003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ct val="0"/>
              </a:spcBef>
              <a:buClr>
                <a:srgbClr val="006BBC"/>
              </a:buClr>
              <a:buFont typeface="Wingdings" panose="05000000000000000000" pitchFamily="2" charset="2"/>
              <a:buChar char="n"/>
            </a:pPr>
            <a:r>
              <a:rPr lang="en-US" altLang="zh-CN" sz="2400" dirty="0">
                <a:solidFill>
                  <a:srgbClr val="FF0000"/>
                </a:solidFill>
              </a:rPr>
              <a:t>&lt;</a:t>
            </a:r>
            <a:r>
              <a:rPr lang="en-US" altLang="zh-CN" sz="2400" dirty="0" err="1">
                <a:solidFill>
                  <a:srgbClr val="FF0000"/>
                </a:solidFill>
              </a:rPr>
              <a:t>img</a:t>
            </a:r>
            <a:r>
              <a:rPr lang="en-US" altLang="zh-CN" sz="2400" dirty="0">
                <a:solidFill>
                  <a:srgbClr val="FF0000"/>
                </a:solidFill>
              </a:rPr>
              <a:t>&gt;</a:t>
            </a:r>
            <a:r>
              <a:rPr lang="en-US" altLang="zh-CN" sz="2400" dirty="0"/>
              <a:t> </a:t>
            </a:r>
            <a:r>
              <a:rPr lang="zh-CN" altLang="en-US" sz="2400" dirty="0"/>
              <a:t>标签包含</a:t>
            </a:r>
            <a:r>
              <a:rPr lang="en-US" altLang="zh-CN" sz="2400" dirty="0"/>
              <a:t>width</a:t>
            </a:r>
            <a:r>
              <a:rPr lang="zh-CN" altLang="en-US" sz="2400" dirty="0"/>
              <a:t>和</a:t>
            </a:r>
            <a:r>
              <a:rPr lang="en-US" altLang="zh-CN" sz="2400" dirty="0"/>
              <a:t>height</a:t>
            </a:r>
            <a:r>
              <a:rPr lang="zh-CN" altLang="en-US" sz="2400" dirty="0"/>
              <a:t>属性，可以控制图像的大小。使用</a:t>
            </a:r>
            <a:r>
              <a:rPr lang="en-US" altLang="zh-CN" sz="2400" dirty="0"/>
              <a:t>CSS</a:t>
            </a:r>
            <a:r>
              <a:rPr lang="zh-CN" altLang="en-US" sz="2400" dirty="0"/>
              <a:t>的</a:t>
            </a:r>
            <a:r>
              <a:rPr lang="en-US" altLang="zh-CN" sz="2400" dirty="0"/>
              <a:t>width</a:t>
            </a:r>
            <a:r>
              <a:rPr lang="zh-CN" altLang="en-US" sz="2400" dirty="0"/>
              <a:t>和</a:t>
            </a:r>
            <a:r>
              <a:rPr lang="en-US" altLang="zh-CN" sz="2400" dirty="0"/>
              <a:t>height</a:t>
            </a:r>
            <a:r>
              <a:rPr lang="zh-CN" altLang="en-US" sz="2400" dirty="0"/>
              <a:t>属性可以更灵活的设计图像的大小。</a:t>
            </a:r>
            <a:endParaRPr lang="en-US" altLang="zh-CN" sz="2400" dirty="0"/>
          </a:p>
        </p:txBody>
      </p:sp>
      <p:sp>
        <p:nvSpPr>
          <p:cNvPr id="11" name="矩形 10">
            <a:extLst>
              <a:ext uri="{FF2B5EF4-FFF2-40B4-BE49-F238E27FC236}">
                <a16:creationId xmlns:a16="http://schemas.microsoft.com/office/drawing/2014/main" id="{30B18CB1-38F7-7297-DF93-7252DE388411}"/>
              </a:ext>
            </a:extLst>
          </p:cNvPr>
          <p:cNvSpPr/>
          <p:nvPr/>
        </p:nvSpPr>
        <p:spPr>
          <a:xfrm>
            <a:off x="568356" y="2803372"/>
            <a:ext cx="5817930" cy="12003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ct val="0"/>
              </a:spcBef>
              <a:buClr>
                <a:srgbClr val="006BBC"/>
              </a:buClr>
              <a:buFont typeface="Wingdings" panose="05000000000000000000" pitchFamily="2" charset="2"/>
              <a:buChar char="n"/>
            </a:pPr>
            <a:r>
              <a:rPr lang="en-US" altLang="zh-CN" sz="2400" dirty="0"/>
              <a:t>CSS</a:t>
            </a:r>
            <a:r>
              <a:rPr lang="zh-CN" altLang="en-US" sz="2400" dirty="0"/>
              <a:t>的</a:t>
            </a:r>
            <a:r>
              <a:rPr lang="en-US" altLang="zh-CN" sz="2400" dirty="0"/>
              <a:t>border</a:t>
            </a:r>
            <a:r>
              <a:rPr lang="zh-CN" altLang="en-US" sz="2400" dirty="0"/>
              <a:t>属性可以定义图像边框，同时提供了丰富的样式，如边框的粗细颜色和样式。</a:t>
            </a:r>
            <a:endParaRPr lang="en-US" altLang="zh-CN" sz="2400" dirty="0"/>
          </a:p>
        </p:txBody>
      </p:sp>
      <p:sp>
        <p:nvSpPr>
          <p:cNvPr id="2" name="矩形 1">
            <a:extLst>
              <a:ext uri="{FF2B5EF4-FFF2-40B4-BE49-F238E27FC236}">
                <a16:creationId xmlns:a16="http://schemas.microsoft.com/office/drawing/2014/main" id="{42EB6673-9CD4-7AC2-A23C-CFB59DD64A52}"/>
              </a:ext>
            </a:extLst>
          </p:cNvPr>
          <p:cNvSpPr/>
          <p:nvPr/>
        </p:nvSpPr>
        <p:spPr>
          <a:xfrm>
            <a:off x="510299" y="4661274"/>
            <a:ext cx="5817930" cy="15696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ct val="0"/>
              </a:spcBef>
              <a:buClr>
                <a:srgbClr val="006BBC"/>
              </a:buClr>
              <a:buFont typeface="Wingdings" panose="05000000000000000000" pitchFamily="2" charset="2"/>
              <a:buChar char="n"/>
            </a:pPr>
            <a:r>
              <a:rPr lang="zh-CN" altLang="en-US" sz="2400" dirty="0"/>
              <a:t>其他属性</a:t>
            </a:r>
            <a:endParaRPr lang="en-US" altLang="zh-CN" sz="2400" dirty="0"/>
          </a:p>
          <a:p>
            <a:pPr>
              <a:spcBef>
                <a:spcPct val="0"/>
              </a:spcBef>
              <a:buClr>
                <a:srgbClr val="006BBC"/>
              </a:buClr>
            </a:pPr>
            <a:r>
              <a:rPr lang="en-US" altLang="zh-CN" sz="2400" dirty="0"/>
              <a:t>     1</a:t>
            </a:r>
            <a:r>
              <a:rPr lang="zh-CN" altLang="en-US" sz="2400" dirty="0"/>
              <a:t>、</a:t>
            </a:r>
            <a:r>
              <a:rPr lang="en-US" altLang="zh-CN" sz="2400" dirty="0"/>
              <a:t>opacity</a:t>
            </a:r>
            <a:r>
              <a:rPr lang="zh-CN" altLang="en-US" sz="2400" dirty="0"/>
              <a:t>，设置图像的不透明度</a:t>
            </a:r>
            <a:endParaRPr lang="en-US" altLang="zh-CN" sz="2400" dirty="0"/>
          </a:p>
          <a:p>
            <a:pPr>
              <a:spcBef>
                <a:spcPct val="0"/>
              </a:spcBef>
              <a:buClr>
                <a:srgbClr val="006BBC"/>
              </a:buClr>
            </a:pPr>
            <a:r>
              <a:rPr lang="en-US" altLang="zh-CN" sz="2400" dirty="0"/>
              <a:t>     2</a:t>
            </a:r>
            <a:r>
              <a:rPr lang="zh-CN" altLang="en-US" sz="2400" dirty="0"/>
              <a:t>、</a:t>
            </a:r>
            <a:r>
              <a:rPr lang="en-US" altLang="zh-CN" sz="2400" dirty="0"/>
              <a:t>border-radius</a:t>
            </a:r>
            <a:r>
              <a:rPr lang="zh-CN" altLang="en-US" sz="2400" dirty="0"/>
              <a:t>，图像圆角样式</a:t>
            </a:r>
            <a:endParaRPr lang="en-US" altLang="zh-CN" sz="2400" dirty="0"/>
          </a:p>
          <a:p>
            <a:pPr>
              <a:spcBef>
                <a:spcPct val="0"/>
              </a:spcBef>
              <a:buClr>
                <a:srgbClr val="006BBC"/>
              </a:buClr>
            </a:pPr>
            <a:r>
              <a:rPr lang="en-US" altLang="zh-CN" sz="2400" dirty="0"/>
              <a:t>     3</a:t>
            </a:r>
            <a:r>
              <a:rPr lang="zh-CN" altLang="en-US" sz="2400" dirty="0"/>
              <a:t>、</a:t>
            </a:r>
            <a:r>
              <a:rPr lang="en-US" altLang="zh-CN" sz="2400" dirty="0"/>
              <a:t>box-shadow  </a:t>
            </a:r>
            <a:r>
              <a:rPr lang="zh-CN" altLang="en-US" sz="2400" dirty="0"/>
              <a:t>定义阴影效果</a:t>
            </a:r>
            <a:endParaRPr lang="en-US" altLang="zh-CN" sz="2400" dirty="0"/>
          </a:p>
        </p:txBody>
      </p:sp>
      <p:pic>
        <p:nvPicPr>
          <p:cNvPr id="4" name="图片 3">
            <a:extLst>
              <a:ext uri="{FF2B5EF4-FFF2-40B4-BE49-F238E27FC236}">
                <a16:creationId xmlns:a16="http://schemas.microsoft.com/office/drawing/2014/main" id="{DD2D712D-94E2-0A8F-8027-435B1A541350}"/>
              </a:ext>
            </a:extLst>
          </p:cNvPr>
          <p:cNvPicPr>
            <a:picLocks noChangeAspect="1"/>
          </p:cNvPicPr>
          <p:nvPr/>
        </p:nvPicPr>
        <p:blipFill>
          <a:blip r:embed="rId3"/>
          <a:stretch>
            <a:fillRect/>
          </a:stretch>
        </p:blipFill>
        <p:spPr>
          <a:xfrm>
            <a:off x="6747500" y="1943342"/>
            <a:ext cx="5184211" cy="4287592"/>
          </a:xfrm>
          <a:prstGeom prst="rect">
            <a:avLst/>
          </a:prstGeom>
        </p:spPr>
      </p:pic>
    </p:spTree>
    <p:extLst>
      <p:ext uri="{BB962C8B-B14F-4D97-AF65-F5344CB8AC3E}">
        <p14:creationId xmlns:p14="http://schemas.microsoft.com/office/powerpoint/2010/main" val="1992024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3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图像和背景</a:t>
            </a:r>
          </a:p>
        </p:txBody>
      </p:sp>
      <p:grpSp>
        <p:nvGrpSpPr>
          <p:cNvPr id="20" name="组合 19">
            <a:extLst>
              <a:ext uri="{FF2B5EF4-FFF2-40B4-BE49-F238E27FC236}">
                <a16:creationId xmlns:a16="http://schemas.microsoft.com/office/drawing/2014/main" id="{C26FB153-6A49-1A33-A943-E3AA57E63CE7}"/>
              </a:ext>
            </a:extLst>
          </p:cNvPr>
          <p:cNvGrpSpPr/>
          <p:nvPr/>
        </p:nvGrpSpPr>
        <p:grpSpPr>
          <a:xfrm>
            <a:off x="569867" y="2221616"/>
            <a:ext cx="6288133" cy="3718229"/>
            <a:chOff x="191343" y="2040375"/>
            <a:chExt cx="6696744" cy="3742454"/>
          </a:xfrm>
        </p:grpSpPr>
        <p:sp>
          <p:nvSpPr>
            <p:cNvPr id="22" name="矩形 21">
              <a:extLst>
                <a:ext uri="{FF2B5EF4-FFF2-40B4-BE49-F238E27FC236}">
                  <a16:creationId xmlns:a16="http://schemas.microsoft.com/office/drawing/2014/main" id="{BD12A9D5-6BCF-2403-DE96-C2C5A5555070}"/>
                </a:ext>
              </a:extLst>
            </p:cNvPr>
            <p:cNvSpPr/>
            <p:nvPr/>
          </p:nvSpPr>
          <p:spPr>
            <a:xfrm>
              <a:off x="191343" y="2040375"/>
              <a:ext cx="6696744" cy="36792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矩形 22">
              <a:extLst>
                <a:ext uri="{FF2B5EF4-FFF2-40B4-BE49-F238E27FC236}">
                  <a16:creationId xmlns:a16="http://schemas.microsoft.com/office/drawing/2014/main" id="{0EC4E08A-9B5C-A506-D382-1525D5810BF2}"/>
                </a:ext>
              </a:extLst>
            </p:cNvPr>
            <p:cNvSpPr/>
            <p:nvPr/>
          </p:nvSpPr>
          <p:spPr>
            <a:xfrm>
              <a:off x="191343" y="5656380"/>
              <a:ext cx="6696744" cy="1264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1" name="标题 1">
            <a:extLst>
              <a:ext uri="{FF2B5EF4-FFF2-40B4-BE49-F238E27FC236}">
                <a16:creationId xmlns:a16="http://schemas.microsoft.com/office/drawing/2014/main" id="{63AC6F66-E86A-535F-AEE3-80F2AE3DC730}"/>
              </a:ext>
            </a:extLst>
          </p:cNvPr>
          <p:cNvSpPr txBox="1"/>
          <p:nvPr/>
        </p:nvSpPr>
        <p:spPr>
          <a:xfrm>
            <a:off x="800205" y="2651531"/>
            <a:ext cx="5827456" cy="3225498"/>
          </a:xfrm>
          <a:prstGeom prst="rect">
            <a:avLst/>
          </a:prstGeom>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buClr>
                <a:srgbClr val="006BBC"/>
              </a:buClr>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background-color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设置背景颜色</a:t>
            </a:r>
          </a:p>
          <a:p>
            <a:pPr marL="342900" indent="-342900" algn="l">
              <a:buClr>
                <a:srgbClr val="006BBC"/>
              </a:buClr>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background-image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设置背景图像</a:t>
            </a:r>
          </a:p>
          <a:p>
            <a:pPr marL="342900" indent="-342900" algn="l">
              <a:buClr>
                <a:srgbClr val="006BBC"/>
              </a:buClr>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background-repeat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设置背景平铺</a:t>
            </a:r>
          </a:p>
          <a:p>
            <a:pPr marL="342900" indent="-342900" algn="l">
              <a:buClr>
                <a:srgbClr val="006BBC"/>
              </a:buClr>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background-attachment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设置背景图像是否固定</a:t>
            </a:r>
          </a:p>
          <a:p>
            <a:pPr marL="342900" indent="-342900" algn="l">
              <a:buClr>
                <a:srgbClr val="006BBC"/>
              </a:buClr>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background-position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设置背景图像位置</a:t>
            </a:r>
          </a:p>
          <a:p>
            <a:pPr marL="342900" indent="-342900" algn="l">
              <a:buClr>
                <a:srgbClr val="006BBC"/>
              </a:buClr>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background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背景属性的缩写</a:t>
            </a:r>
          </a:p>
        </p:txBody>
      </p:sp>
      <p:sp>
        <p:nvSpPr>
          <p:cNvPr id="24" name="矩形 23">
            <a:extLst>
              <a:ext uri="{FF2B5EF4-FFF2-40B4-BE49-F238E27FC236}">
                <a16:creationId xmlns:a16="http://schemas.microsoft.com/office/drawing/2014/main" id="{03A2F8F1-298B-63A3-BB59-07DB1EE67F92}"/>
              </a:ext>
            </a:extLst>
          </p:cNvPr>
          <p:cNvSpPr/>
          <p:nvPr/>
        </p:nvSpPr>
        <p:spPr>
          <a:xfrm>
            <a:off x="840387" y="1012980"/>
            <a:ext cx="10019815" cy="58477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Clr>
                <a:srgbClr val="006BBC"/>
              </a:buClr>
            </a:pPr>
            <a:r>
              <a:rPr lang="zh-CN" altLang="en-US" sz="3200" dirty="0">
                <a:solidFill>
                  <a:srgbClr val="FF0000"/>
                </a:solidFill>
                <a:latin typeface="楷体" panose="02010609060101010101" pitchFamily="49" charset="-122"/>
                <a:ea typeface="楷体" panose="02010609060101010101" pitchFamily="49" charset="-122"/>
              </a:rPr>
              <a:t>背景设置可以更好地衬托内容</a:t>
            </a:r>
            <a:endParaRPr lang="en-US" altLang="zh-CN" sz="3200" dirty="0">
              <a:latin typeface="楷体" panose="02010609060101010101" pitchFamily="49" charset="-122"/>
              <a:ea typeface="楷体" panose="02010609060101010101" pitchFamily="49" charset="-122"/>
            </a:endParaRPr>
          </a:p>
        </p:txBody>
      </p:sp>
      <p:pic>
        <p:nvPicPr>
          <p:cNvPr id="31" name="图片 30">
            <a:extLst>
              <a:ext uri="{FF2B5EF4-FFF2-40B4-BE49-F238E27FC236}">
                <a16:creationId xmlns:a16="http://schemas.microsoft.com/office/drawing/2014/main" id="{9B4C74CA-AF91-A0E6-4787-C1D072238822}"/>
              </a:ext>
            </a:extLst>
          </p:cNvPr>
          <p:cNvPicPr>
            <a:picLocks noChangeAspect="1"/>
          </p:cNvPicPr>
          <p:nvPr/>
        </p:nvPicPr>
        <p:blipFill>
          <a:blip r:embed="rId3"/>
          <a:stretch>
            <a:fillRect/>
          </a:stretch>
        </p:blipFill>
        <p:spPr>
          <a:xfrm>
            <a:off x="6966856" y="2221616"/>
            <a:ext cx="5081580" cy="3718229"/>
          </a:xfrm>
          <a:prstGeom prst="rect">
            <a:avLst/>
          </a:prstGeom>
        </p:spPr>
      </p:pic>
    </p:spTree>
    <p:extLst>
      <p:ext uri="{BB962C8B-B14F-4D97-AF65-F5344CB8AC3E}">
        <p14:creationId xmlns:p14="http://schemas.microsoft.com/office/powerpoint/2010/main" val="3574704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36689" y="102703"/>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grpSp>
        <p:nvGrpSpPr>
          <p:cNvPr id="9" name="组合 8">
            <a:extLst>
              <a:ext uri="{FF2B5EF4-FFF2-40B4-BE49-F238E27FC236}">
                <a16:creationId xmlns:a16="http://schemas.microsoft.com/office/drawing/2014/main" id="{27A319CC-84A9-4792-21AE-5CBC3005CBE6}"/>
              </a:ext>
            </a:extLst>
          </p:cNvPr>
          <p:cNvGrpSpPr/>
          <p:nvPr/>
        </p:nvGrpSpPr>
        <p:grpSpPr>
          <a:xfrm>
            <a:off x="98101" y="1554697"/>
            <a:ext cx="6208355" cy="4555817"/>
            <a:chOff x="191343" y="2040375"/>
            <a:chExt cx="6696744" cy="3742454"/>
          </a:xfrm>
        </p:grpSpPr>
        <p:sp>
          <p:nvSpPr>
            <p:cNvPr id="13" name="矩形 12">
              <a:extLst>
                <a:ext uri="{FF2B5EF4-FFF2-40B4-BE49-F238E27FC236}">
                  <a16:creationId xmlns:a16="http://schemas.microsoft.com/office/drawing/2014/main" id="{44AECCB1-605B-15ED-0791-FCF18CCD9BFB}"/>
                </a:ext>
              </a:extLst>
            </p:cNvPr>
            <p:cNvSpPr/>
            <p:nvPr/>
          </p:nvSpPr>
          <p:spPr>
            <a:xfrm>
              <a:off x="191343" y="2040375"/>
              <a:ext cx="6696744" cy="36792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sp>
          <p:nvSpPr>
            <p:cNvPr id="16" name="矩形 15">
              <a:extLst>
                <a:ext uri="{FF2B5EF4-FFF2-40B4-BE49-F238E27FC236}">
                  <a16:creationId xmlns:a16="http://schemas.microsoft.com/office/drawing/2014/main" id="{0B078F18-1C0D-7BFA-86D0-B64700536FB3}"/>
                </a:ext>
              </a:extLst>
            </p:cNvPr>
            <p:cNvSpPr/>
            <p:nvPr/>
          </p:nvSpPr>
          <p:spPr>
            <a:xfrm>
              <a:off x="191343" y="5656380"/>
              <a:ext cx="6696744" cy="126449"/>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grpSp>
      <p:sp>
        <p:nvSpPr>
          <p:cNvPr id="10" name="矩形 9">
            <a:extLst>
              <a:ext uri="{FF2B5EF4-FFF2-40B4-BE49-F238E27FC236}">
                <a16:creationId xmlns:a16="http://schemas.microsoft.com/office/drawing/2014/main" id="{2ED273EA-4525-3226-DA09-1D5B5E51A88F}"/>
              </a:ext>
            </a:extLst>
          </p:cNvPr>
          <p:cNvSpPr/>
          <p:nvPr/>
        </p:nvSpPr>
        <p:spPr>
          <a:xfrm>
            <a:off x="166914" y="1634247"/>
            <a:ext cx="6087530" cy="4289829"/>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gn="just">
              <a:lnSpc>
                <a:spcPct val="114000"/>
              </a:lnSpc>
              <a:buClr>
                <a:srgbClr val="125DA3"/>
              </a:buClr>
              <a:buFont typeface="Wingdings" panose="05000000000000000000" pitchFamily="2" charset="2"/>
              <a:buChar char="n"/>
            </a:pP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CSS </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全称 </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Cascading Style Sheet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，称为层叠样式表，也可以称为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样式表或样式表，其文件扩展名为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ct val="114000"/>
              </a:lnSpc>
              <a:spcBef>
                <a:spcPts val="1800"/>
              </a:spcBef>
              <a:buClr>
                <a:srgbClr val="125DA3"/>
              </a:buClr>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是用于增强或控制网页样式，并允许将样式信息与网页内容分离的一种标记性语言。</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ct val="114000"/>
              </a:lnSpc>
              <a:spcBef>
                <a:spcPts val="1800"/>
              </a:spcBef>
              <a:buClr>
                <a:srgbClr val="125DA3"/>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使用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最大优势是，在后期维护中如果一些外观样式需要修改 ，只需要修改相应的代码即可。</a:t>
            </a:r>
          </a:p>
        </p:txBody>
      </p:sp>
      <p:pic>
        <p:nvPicPr>
          <p:cNvPr id="11" name="Picture 2">
            <a:extLst>
              <a:ext uri="{FF2B5EF4-FFF2-40B4-BE49-F238E27FC236}">
                <a16:creationId xmlns:a16="http://schemas.microsoft.com/office/drawing/2014/main" id="{4EA195BC-BDC1-4484-CE40-917CB77943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38"/>
          <a:stretch>
            <a:fillRect/>
          </a:stretch>
        </p:blipFill>
        <p:spPr bwMode="auto">
          <a:xfrm>
            <a:off x="6483175" y="1702916"/>
            <a:ext cx="5385752" cy="3742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7046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3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图像和背景</a:t>
            </a:r>
          </a:p>
        </p:txBody>
      </p:sp>
      <p:sp>
        <p:nvSpPr>
          <p:cNvPr id="2" name="矩形 1">
            <a:extLst>
              <a:ext uri="{FF2B5EF4-FFF2-40B4-BE49-F238E27FC236}">
                <a16:creationId xmlns:a16="http://schemas.microsoft.com/office/drawing/2014/main" id="{31D9B338-557B-2CA4-AE6C-0B3A6E8FA6C0}"/>
              </a:ext>
            </a:extLst>
          </p:cNvPr>
          <p:cNvSpPr/>
          <p:nvPr/>
        </p:nvSpPr>
        <p:spPr>
          <a:xfrm>
            <a:off x="1039040" y="861013"/>
            <a:ext cx="10167708" cy="113024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background-attachment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属性用于指定背景图像是固定在屏幕上的，还是随着它所在的元素而滚动的。</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a:extLst>
              <a:ext uri="{FF2B5EF4-FFF2-40B4-BE49-F238E27FC236}">
                <a16:creationId xmlns:a16="http://schemas.microsoft.com/office/drawing/2014/main" id="{41E51274-7047-C169-2327-F76B9A1122A6}"/>
              </a:ext>
            </a:extLst>
          </p:cNvPr>
          <p:cNvSpPr/>
          <p:nvPr/>
        </p:nvSpPr>
        <p:spPr>
          <a:xfrm>
            <a:off x="985252" y="1876676"/>
            <a:ext cx="10028754" cy="168424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属性值：</a:t>
            </a:r>
          </a:p>
          <a:p>
            <a:pPr>
              <a:lnSpc>
                <a:spcPct val="150000"/>
              </a:lnSpc>
              <a:spcBef>
                <a:spcPct val="0"/>
              </a:spcBef>
              <a:buClr>
                <a:srgbClr val="006BBC"/>
              </a:buCl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scroll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是默认值，表示图像会跟随页面滚动</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spcBef>
                <a:spcPct val="0"/>
              </a:spcBef>
              <a:buClr>
                <a:srgbClr val="006BBC"/>
              </a:buCl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fixed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表示图像是固定在屏幕上的</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4" name="组合 3">
            <a:extLst>
              <a:ext uri="{FF2B5EF4-FFF2-40B4-BE49-F238E27FC236}">
                <a16:creationId xmlns:a16="http://schemas.microsoft.com/office/drawing/2014/main" id="{B9B7FDAE-945F-8773-D826-522AE091505E}"/>
              </a:ext>
            </a:extLst>
          </p:cNvPr>
          <p:cNvGrpSpPr/>
          <p:nvPr/>
        </p:nvGrpSpPr>
        <p:grpSpPr>
          <a:xfrm>
            <a:off x="1411466" y="3769936"/>
            <a:ext cx="9737225" cy="2524595"/>
            <a:chOff x="1865014" y="1950666"/>
            <a:chExt cx="8546471" cy="3025406"/>
          </a:xfrm>
        </p:grpSpPr>
        <p:sp>
          <p:nvSpPr>
            <p:cNvPr id="5" name="矩形: 圆角 4">
              <a:extLst>
                <a:ext uri="{FF2B5EF4-FFF2-40B4-BE49-F238E27FC236}">
                  <a16:creationId xmlns:a16="http://schemas.microsoft.com/office/drawing/2014/main" id="{BE8049D1-FE79-66BE-D26C-EAF261DB99D7}"/>
                </a:ext>
              </a:extLst>
            </p:cNvPr>
            <p:cNvSpPr/>
            <p:nvPr/>
          </p:nvSpPr>
          <p:spPr>
            <a:xfrm>
              <a:off x="1865014" y="1950666"/>
              <a:ext cx="8546471" cy="3025406"/>
            </a:xfrm>
            <a:prstGeom prst="roundRect">
              <a:avLst>
                <a:gd name="adj" fmla="val 7981"/>
              </a:avLst>
            </a:prstGeom>
            <a:solidFill>
              <a:srgbClr val="EEE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矩形 5">
              <a:extLst>
                <a:ext uri="{FF2B5EF4-FFF2-40B4-BE49-F238E27FC236}">
                  <a16:creationId xmlns:a16="http://schemas.microsoft.com/office/drawing/2014/main" id="{5C0D7D77-2ECC-F20B-EB6F-CAF401E6F9BC}"/>
                </a:ext>
              </a:extLst>
            </p:cNvPr>
            <p:cNvSpPr/>
            <p:nvPr/>
          </p:nvSpPr>
          <p:spPr>
            <a:xfrm>
              <a:off x="3400178" y="2572480"/>
              <a:ext cx="5476141" cy="195480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latin typeface="+mn-ea"/>
                </a:rPr>
                <a:t>body {</a:t>
              </a:r>
            </a:p>
            <a:p>
              <a:r>
                <a:rPr lang="en-US" altLang="zh-CN" sz="2000" dirty="0">
                  <a:latin typeface="+mn-ea"/>
                </a:rPr>
                <a:t>	background-image: </a:t>
              </a:r>
              <a:r>
                <a:rPr lang="en-US" altLang="zh-CN" sz="2000" dirty="0" err="1">
                  <a:latin typeface="+mn-ea"/>
                </a:rPr>
                <a:t>url</a:t>
              </a:r>
              <a:r>
                <a:rPr lang="en-US" altLang="zh-CN" sz="2000" dirty="0">
                  <a:latin typeface="+mn-ea"/>
                </a:rPr>
                <a:t>("bg.gif");</a:t>
              </a:r>
            </a:p>
            <a:p>
              <a:r>
                <a:rPr lang="en-US" altLang="zh-CN" sz="2000" dirty="0">
                  <a:latin typeface="+mn-ea"/>
                </a:rPr>
                <a:t>	background-repeat: no-repeat;</a:t>
              </a:r>
            </a:p>
            <a:p>
              <a:r>
                <a:rPr lang="en-US" altLang="zh-CN" sz="2000" dirty="0">
                  <a:latin typeface="+mn-ea"/>
                </a:rPr>
                <a:t>            </a:t>
              </a:r>
              <a:r>
                <a:rPr lang="en-US" altLang="zh-CN" sz="2000" dirty="0">
                  <a:solidFill>
                    <a:srgbClr val="FF0000"/>
                  </a:solidFill>
                  <a:latin typeface="+mn-ea"/>
                </a:rPr>
                <a:t>background-attachment: fixed</a:t>
              </a:r>
              <a:r>
                <a:rPr lang="en-US" altLang="zh-CN" sz="2000" dirty="0">
                  <a:latin typeface="+mn-ea"/>
                </a:rPr>
                <a:t>;</a:t>
              </a:r>
            </a:p>
            <a:p>
              <a:r>
                <a:rPr lang="en-US" altLang="zh-CN" sz="2000" dirty="0">
                  <a:latin typeface="+mn-ea"/>
                </a:rPr>
                <a:t>  }</a:t>
              </a:r>
            </a:p>
          </p:txBody>
        </p:sp>
      </p:grpSp>
    </p:spTree>
    <p:extLst>
      <p:ext uri="{BB962C8B-B14F-4D97-AF65-F5344CB8AC3E}">
        <p14:creationId xmlns:p14="http://schemas.microsoft.com/office/powerpoint/2010/main" val="101229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3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图像和背景</a:t>
            </a:r>
          </a:p>
        </p:txBody>
      </p:sp>
      <p:sp>
        <p:nvSpPr>
          <p:cNvPr id="7" name="矩形 6">
            <a:extLst>
              <a:ext uri="{FF2B5EF4-FFF2-40B4-BE49-F238E27FC236}">
                <a16:creationId xmlns:a16="http://schemas.microsoft.com/office/drawing/2014/main" id="{9FB1F9C1-09B6-97D3-A436-CF9CC288DCDB}"/>
              </a:ext>
            </a:extLst>
          </p:cNvPr>
          <p:cNvSpPr/>
          <p:nvPr/>
        </p:nvSpPr>
        <p:spPr>
          <a:xfrm>
            <a:off x="729432" y="1021689"/>
            <a:ext cx="9444625" cy="12003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spcBef>
                <a:spcPct val="0"/>
              </a:spcBef>
              <a:buClr>
                <a:srgbClr val="006BBC"/>
              </a:buClr>
              <a:buFont typeface="Wingdings" panose="05000000000000000000" pitchFamily="2" charset="2"/>
              <a:buChar char="n"/>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background-position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属性值：可以是以百分比或固定单位（比如像素、厘米等）；也可以是“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top”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bottom”</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center”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left”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right”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这些值。</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5">
            <a:extLst>
              <a:ext uri="{FF2B5EF4-FFF2-40B4-BE49-F238E27FC236}">
                <a16:creationId xmlns:a16="http://schemas.microsoft.com/office/drawing/2014/main" id="{7F39FCA3-DE9A-6CAE-9783-F68DE5BCEE65}"/>
              </a:ext>
            </a:extLst>
          </p:cNvPr>
          <p:cNvSpPr txBox="1"/>
          <p:nvPr/>
        </p:nvSpPr>
        <p:spPr>
          <a:xfrm>
            <a:off x="1659295" y="2748588"/>
            <a:ext cx="9108217" cy="1200329"/>
          </a:xfrm>
          <a:prstGeom prst="rect">
            <a:avLst/>
          </a:prstGeom>
          <a:solidFill>
            <a:srgbClr val="C6D9F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sym typeface="微软雅黑" panose="020B0503020204020204" charset="-122"/>
              </a:rPr>
              <a:t>background-position: 100px 200px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微软雅黑" panose="020B0503020204020204" charset="-122"/>
              </a:rPr>
              <a:t>； </a:t>
            </a:r>
          </a:p>
          <a:p>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微软雅黑" panose="020B0503020204020204" charset="-122"/>
              </a:rPr>
              <a:t>表示背景图像将被放置在位于距浏览器窗口左边</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sym typeface="微软雅黑" panose="020B0503020204020204" charset="-122"/>
              </a:rPr>
              <a:t>100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微软雅黑" panose="020B0503020204020204" charset="-122"/>
              </a:rPr>
              <a:t>像素、顶部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sym typeface="微软雅黑" panose="020B0503020204020204" charset="-122"/>
              </a:rPr>
              <a:t>200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微软雅黑" panose="020B0503020204020204" charset="-122"/>
              </a:rPr>
              <a:t>像素处。</a:t>
            </a:r>
          </a:p>
        </p:txBody>
      </p:sp>
      <p:sp>
        <p:nvSpPr>
          <p:cNvPr id="9" name="TextBox 6">
            <a:extLst>
              <a:ext uri="{FF2B5EF4-FFF2-40B4-BE49-F238E27FC236}">
                <a16:creationId xmlns:a16="http://schemas.microsoft.com/office/drawing/2014/main" id="{31511BE6-3670-E944-C366-D8E9A8C31A7D}"/>
              </a:ext>
            </a:extLst>
          </p:cNvPr>
          <p:cNvSpPr txBox="1"/>
          <p:nvPr/>
        </p:nvSpPr>
        <p:spPr>
          <a:xfrm>
            <a:off x="1659295" y="4104146"/>
            <a:ext cx="9108217" cy="830997"/>
          </a:xfrm>
          <a:prstGeom prst="rect">
            <a:avLst/>
          </a:prstGeom>
          <a:solidFill>
            <a:srgbClr val="C3E7FA"/>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sym typeface="微软雅黑" panose="020B0503020204020204" charset="-122"/>
              </a:rPr>
              <a:t>background-position: 50% 25%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微软雅黑" panose="020B0503020204020204" charset="-122"/>
              </a:rPr>
              <a:t>； </a:t>
            </a:r>
          </a:p>
          <a:p>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微软雅黑" panose="020B0503020204020204" charset="-122"/>
              </a:rPr>
              <a:t>表示图像被放置在页面内水平居中、离顶部四分之一处。</a:t>
            </a:r>
          </a:p>
        </p:txBody>
      </p:sp>
      <p:sp>
        <p:nvSpPr>
          <p:cNvPr id="10" name="TextBox 7">
            <a:extLst>
              <a:ext uri="{FF2B5EF4-FFF2-40B4-BE49-F238E27FC236}">
                <a16:creationId xmlns:a16="http://schemas.microsoft.com/office/drawing/2014/main" id="{7A9CFE1C-7435-65EB-F602-098302594E14}"/>
              </a:ext>
            </a:extLst>
          </p:cNvPr>
          <p:cNvSpPr txBox="1"/>
          <p:nvPr/>
        </p:nvSpPr>
        <p:spPr>
          <a:xfrm>
            <a:off x="1648022" y="5367525"/>
            <a:ext cx="9119489" cy="830997"/>
          </a:xfrm>
          <a:prstGeom prst="rect">
            <a:avLst/>
          </a:prstGeom>
          <a:solidFill>
            <a:srgbClr val="FFF2CC"/>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sym typeface="微软雅黑" panose="020B0503020204020204" charset="-122"/>
              </a:rPr>
              <a:t>background-position: top right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微软雅黑" panose="020B0503020204020204" charset="-122"/>
              </a:rPr>
              <a:t>；</a:t>
            </a:r>
          </a:p>
          <a:p>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微软雅黑" panose="020B0503020204020204" charset="-122"/>
              </a:rPr>
              <a:t>表示图像被放置在页面的右上角。</a:t>
            </a:r>
          </a:p>
        </p:txBody>
      </p:sp>
    </p:spTree>
    <p:extLst>
      <p:ext uri="{BB962C8B-B14F-4D97-AF65-F5344CB8AC3E}">
        <p14:creationId xmlns:p14="http://schemas.microsoft.com/office/powerpoint/2010/main" val="1621183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3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图像和背景</a:t>
            </a:r>
          </a:p>
        </p:txBody>
      </p:sp>
      <p:pic>
        <p:nvPicPr>
          <p:cNvPr id="2" name="Picture 2">
            <a:extLst>
              <a:ext uri="{FF2B5EF4-FFF2-40B4-BE49-F238E27FC236}">
                <a16:creationId xmlns:a16="http://schemas.microsoft.com/office/drawing/2014/main" id="{E22A2C9D-6388-3E4C-1B0F-69A7FE533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2889" y="2602388"/>
            <a:ext cx="2556474" cy="3306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1">
            <a:extLst>
              <a:ext uri="{FF2B5EF4-FFF2-40B4-BE49-F238E27FC236}">
                <a16:creationId xmlns:a16="http://schemas.microsoft.com/office/drawing/2014/main" id="{C0993CF5-635C-6BB9-5D1F-D9FB9E308993}"/>
              </a:ext>
            </a:extLst>
          </p:cNvPr>
          <p:cNvGrpSpPr/>
          <p:nvPr/>
        </p:nvGrpSpPr>
        <p:grpSpPr>
          <a:xfrm>
            <a:off x="4293453" y="3064669"/>
            <a:ext cx="708260" cy="708260"/>
            <a:chOff x="750627" y="1364776"/>
            <a:chExt cx="1719618" cy="1719618"/>
          </a:xfrm>
        </p:grpSpPr>
        <p:sp>
          <p:nvSpPr>
            <p:cNvPr id="21" name="椭圆 20">
              <a:extLst>
                <a:ext uri="{FF2B5EF4-FFF2-40B4-BE49-F238E27FC236}">
                  <a16:creationId xmlns:a16="http://schemas.microsoft.com/office/drawing/2014/main" id="{1FA9B92F-4A82-287A-AB2B-FD68969D2285}"/>
                </a:ext>
              </a:extLst>
            </p:cNvPr>
            <p:cNvSpPr/>
            <p:nvPr/>
          </p:nvSpPr>
          <p:spPr>
            <a:xfrm>
              <a:off x="750627" y="1364776"/>
              <a:ext cx="1719618" cy="1719618"/>
            </a:xfrm>
            <a:prstGeom prst="ellipse">
              <a:avLst/>
            </a:prstGeom>
            <a:solidFill>
              <a:srgbClr val="006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bg2">
                    <a:lumMod val="10000"/>
                  </a:schemeClr>
                </a:solidFill>
                <a:cs typeface="+mn-ea"/>
                <a:sym typeface="+mn-lt"/>
              </a:endParaRPr>
            </a:p>
          </p:txBody>
        </p:sp>
        <p:sp>
          <p:nvSpPr>
            <p:cNvPr id="22" name="Oval 3">
              <a:extLst>
                <a:ext uri="{FF2B5EF4-FFF2-40B4-BE49-F238E27FC236}">
                  <a16:creationId xmlns:a16="http://schemas.microsoft.com/office/drawing/2014/main" id="{C47F37C3-4725-4D11-4594-42B55A2DACEF}"/>
                </a:ext>
              </a:extLst>
            </p:cNvPr>
            <p:cNvSpPr/>
            <p:nvPr/>
          </p:nvSpPr>
          <p:spPr>
            <a:xfrm>
              <a:off x="1200746" y="1801504"/>
              <a:ext cx="819378" cy="846162"/>
            </a:xfrm>
            <a:custGeom>
              <a:avLst/>
              <a:gdLst>
                <a:gd name="connsiteX0" fmla="*/ 291443 w 582734"/>
                <a:gd name="connsiteY0" fmla="*/ 254983 h 601782"/>
                <a:gd name="connsiteX1" fmla="*/ 245350 w 582734"/>
                <a:gd name="connsiteY1" fmla="*/ 300966 h 601782"/>
                <a:gd name="connsiteX2" fmla="*/ 291443 w 582734"/>
                <a:gd name="connsiteY2" fmla="*/ 346800 h 601782"/>
                <a:gd name="connsiteX3" fmla="*/ 337385 w 582734"/>
                <a:gd name="connsiteY3" fmla="*/ 300966 h 601782"/>
                <a:gd name="connsiteX4" fmla="*/ 291443 w 582734"/>
                <a:gd name="connsiteY4" fmla="*/ 254983 h 601782"/>
                <a:gd name="connsiteX5" fmla="*/ 291443 w 582734"/>
                <a:gd name="connsiteY5" fmla="*/ 226374 h 601782"/>
                <a:gd name="connsiteX6" fmla="*/ 366061 w 582734"/>
                <a:gd name="connsiteY6" fmla="*/ 300966 h 601782"/>
                <a:gd name="connsiteX7" fmla="*/ 291443 w 582734"/>
                <a:gd name="connsiteY7" fmla="*/ 375408 h 601782"/>
                <a:gd name="connsiteX8" fmla="*/ 216674 w 582734"/>
                <a:gd name="connsiteY8" fmla="*/ 300966 h 601782"/>
                <a:gd name="connsiteX9" fmla="*/ 291443 w 582734"/>
                <a:gd name="connsiteY9" fmla="*/ 226374 h 601782"/>
                <a:gd name="connsiteX10" fmla="*/ 248975 w 582734"/>
                <a:gd name="connsiteY10" fmla="*/ 28613 h 601782"/>
                <a:gd name="connsiteX11" fmla="*/ 248975 w 582734"/>
                <a:gd name="connsiteY11" fmla="*/ 78050 h 601782"/>
                <a:gd name="connsiteX12" fmla="*/ 238170 w 582734"/>
                <a:gd name="connsiteY12" fmla="*/ 91982 h 601782"/>
                <a:gd name="connsiteX13" fmla="*/ 136728 w 582734"/>
                <a:gd name="connsiteY13" fmla="*/ 150408 h 601782"/>
                <a:gd name="connsiteX14" fmla="*/ 119321 w 582734"/>
                <a:gd name="connsiteY14" fmla="*/ 152805 h 601782"/>
                <a:gd name="connsiteX15" fmla="*/ 76403 w 582734"/>
                <a:gd name="connsiteY15" fmla="*/ 128086 h 601782"/>
                <a:gd name="connsiteX16" fmla="*/ 33936 w 582734"/>
                <a:gd name="connsiteY16" fmla="*/ 201493 h 601782"/>
                <a:gd name="connsiteX17" fmla="*/ 76854 w 582734"/>
                <a:gd name="connsiteY17" fmla="*/ 226211 h 601782"/>
                <a:gd name="connsiteX18" fmla="*/ 83456 w 582734"/>
                <a:gd name="connsiteY18" fmla="*/ 242541 h 601782"/>
                <a:gd name="connsiteX19" fmla="*/ 75503 w 582734"/>
                <a:gd name="connsiteY19" fmla="*/ 300966 h 601782"/>
                <a:gd name="connsiteX20" fmla="*/ 83456 w 582734"/>
                <a:gd name="connsiteY20" fmla="*/ 359392 h 601782"/>
                <a:gd name="connsiteX21" fmla="*/ 76854 w 582734"/>
                <a:gd name="connsiteY21" fmla="*/ 375571 h 601782"/>
                <a:gd name="connsiteX22" fmla="*/ 33936 w 582734"/>
                <a:gd name="connsiteY22" fmla="*/ 400289 h 601782"/>
                <a:gd name="connsiteX23" fmla="*/ 76403 w 582734"/>
                <a:gd name="connsiteY23" fmla="*/ 473696 h 601782"/>
                <a:gd name="connsiteX24" fmla="*/ 116770 w 582734"/>
                <a:gd name="connsiteY24" fmla="*/ 450475 h 601782"/>
                <a:gd name="connsiteX25" fmla="*/ 186699 w 582734"/>
                <a:gd name="connsiteY25" fmla="*/ 380814 h 601782"/>
                <a:gd name="connsiteX26" fmla="*/ 206957 w 582734"/>
                <a:gd name="connsiteY26" fmla="*/ 380814 h 601782"/>
                <a:gd name="connsiteX27" fmla="*/ 206957 w 582734"/>
                <a:gd name="connsiteY27" fmla="*/ 401038 h 601782"/>
                <a:gd name="connsiteX28" fmla="*/ 146782 w 582734"/>
                <a:gd name="connsiteY28" fmla="*/ 460962 h 601782"/>
                <a:gd name="connsiteX29" fmla="*/ 231717 w 582734"/>
                <a:gd name="connsiteY29" fmla="*/ 508152 h 601782"/>
                <a:gd name="connsiteX30" fmla="*/ 296544 w 582734"/>
                <a:gd name="connsiteY30" fmla="*/ 443434 h 601782"/>
                <a:gd name="connsiteX31" fmla="*/ 316803 w 582734"/>
                <a:gd name="connsiteY31" fmla="*/ 443434 h 601782"/>
                <a:gd name="connsiteX32" fmla="*/ 316803 w 582734"/>
                <a:gd name="connsiteY32" fmla="*/ 463659 h 601782"/>
                <a:gd name="connsiteX33" fmla="*/ 248975 w 582734"/>
                <a:gd name="connsiteY33" fmla="*/ 531372 h 601782"/>
                <a:gd name="connsiteX34" fmla="*/ 248975 w 582734"/>
                <a:gd name="connsiteY34" fmla="*/ 573169 h 601782"/>
                <a:gd name="connsiteX35" fmla="*/ 333910 w 582734"/>
                <a:gd name="connsiteY35" fmla="*/ 573169 h 601782"/>
                <a:gd name="connsiteX36" fmla="*/ 333910 w 582734"/>
                <a:gd name="connsiteY36" fmla="*/ 523732 h 601782"/>
                <a:gd name="connsiteX37" fmla="*/ 344714 w 582734"/>
                <a:gd name="connsiteY37" fmla="*/ 509800 h 601782"/>
                <a:gd name="connsiteX38" fmla="*/ 446006 w 582734"/>
                <a:gd name="connsiteY38" fmla="*/ 451374 h 601782"/>
                <a:gd name="connsiteX39" fmla="*/ 463413 w 582734"/>
                <a:gd name="connsiteY39" fmla="*/ 448977 h 601782"/>
                <a:gd name="connsiteX40" fmla="*/ 506331 w 582734"/>
                <a:gd name="connsiteY40" fmla="*/ 473696 h 601782"/>
                <a:gd name="connsiteX41" fmla="*/ 548798 w 582734"/>
                <a:gd name="connsiteY41" fmla="*/ 400289 h 601782"/>
                <a:gd name="connsiteX42" fmla="*/ 505880 w 582734"/>
                <a:gd name="connsiteY42" fmla="*/ 375571 h 601782"/>
                <a:gd name="connsiteX43" fmla="*/ 499278 w 582734"/>
                <a:gd name="connsiteY43" fmla="*/ 359392 h 601782"/>
                <a:gd name="connsiteX44" fmla="*/ 507381 w 582734"/>
                <a:gd name="connsiteY44" fmla="*/ 300966 h 601782"/>
                <a:gd name="connsiteX45" fmla="*/ 499278 w 582734"/>
                <a:gd name="connsiteY45" fmla="*/ 242391 h 601782"/>
                <a:gd name="connsiteX46" fmla="*/ 505880 w 582734"/>
                <a:gd name="connsiteY46" fmla="*/ 226211 h 601782"/>
                <a:gd name="connsiteX47" fmla="*/ 548798 w 582734"/>
                <a:gd name="connsiteY47" fmla="*/ 201493 h 601782"/>
                <a:gd name="connsiteX48" fmla="*/ 506331 w 582734"/>
                <a:gd name="connsiteY48" fmla="*/ 128086 h 601782"/>
                <a:gd name="connsiteX49" fmla="*/ 463413 w 582734"/>
                <a:gd name="connsiteY49" fmla="*/ 152805 h 601782"/>
                <a:gd name="connsiteX50" fmla="*/ 446006 w 582734"/>
                <a:gd name="connsiteY50" fmla="*/ 150408 h 601782"/>
                <a:gd name="connsiteX51" fmla="*/ 344714 w 582734"/>
                <a:gd name="connsiteY51" fmla="*/ 91982 h 601782"/>
                <a:gd name="connsiteX52" fmla="*/ 333910 w 582734"/>
                <a:gd name="connsiteY52" fmla="*/ 78050 h 601782"/>
                <a:gd name="connsiteX53" fmla="*/ 333910 w 582734"/>
                <a:gd name="connsiteY53" fmla="*/ 28613 h 601782"/>
                <a:gd name="connsiteX54" fmla="*/ 234569 w 582734"/>
                <a:gd name="connsiteY54" fmla="*/ 0 h 601782"/>
                <a:gd name="connsiteX55" fmla="*/ 348165 w 582734"/>
                <a:gd name="connsiteY55" fmla="*/ 0 h 601782"/>
                <a:gd name="connsiteX56" fmla="*/ 362571 w 582734"/>
                <a:gd name="connsiteY56" fmla="*/ 14381 h 601782"/>
                <a:gd name="connsiteX57" fmla="*/ 362571 w 582734"/>
                <a:gd name="connsiteY57" fmla="*/ 67264 h 601782"/>
                <a:gd name="connsiteX58" fmla="*/ 458461 w 582734"/>
                <a:gd name="connsiteY58" fmla="*/ 122543 h 601782"/>
                <a:gd name="connsiteX59" fmla="*/ 504380 w 582734"/>
                <a:gd name="connsiteY59" fmla="*/ 96177 h 601782"/>
                <a:gd name="connsiteX60" fmla="*/ 515334 w 582734"/>
                <a:gd name="connsiteY60" fmla="*/ 94679 h 601782"/>
                <a:gd name="connsiteX61" fmla="*/ 524038 w 582734"/>
                <a:gd name="connsiteY61" fmla="*/ 101420 h 601782"/>
                <a:gd name="connsiteX62" fmla="*/ 580761 w 582734"/>
                <a:gd name="connsiteY62" fmla="*/ 199545 h 601782"/>
                <a:gd name="connsiteX63" fmla="*/ 575509 w 582734"/>
                <a:gd name="connsiteY63" fmla="*/ 219170 h 601782"/>
                <a:gd name="connsiteX64" fmla="*/ 529740 w 582734"/>
                <a:gd name="connsiteY64" fmla="*/ 245537 h 601782"/>
                <a:gd name="connsiteX65" fmla="*/ 536043 w 582734"/>
                <a:gd name="connsiteY65" fmla="*/ 300966 h 601782"/>
                <a:gd name="connsiteX66" fmla="*/ 529740 w 582734"/>
                <a:gd name="connsiteY66" fmla="*/ 356246 h 601782"/>
                <a:gd name="connsiteX67" fmla="*/ 575509 w 582734"/>
                <a:gd name="connsiteY67" fmla="*/ 382762 h 601782"/>
                <a:gd name="connsiteX68" fmla="*/ 580761 w 582734"/>
                <a:gd name="connsiteY68" fmla="*/ 402237 h 601782"/>
                <a:gd name="connsiteX69" fmla="*/ 524038 w 582734"/>
                <a:gd name="connsiteY69" fmla="*/ 500511 h 601782"/>
                <a:gd name="connsiteX70" fmla="*/ 515334 w 582734"/>
                <a:gd name="connsiteY70" fmla="*/ 507103 h 601782"/>
                <a:gd name="connsiteX71" fmla="*/ 504380 w 582734"/>
                <a:gd name="connsiteY71" fmla="*/ 505755 h 601782"/>
                <a:gd name="connsiteX72" fmla="*/ 458461 w 582734"/>
                <a:gd name="connsiteY72" fmla="*/ 479239 h 601782"/>
                <a:gd name="connsiteX73" fmla="*/ 362571 w 582734"/>
                <a:gd name="connsiteY73" fmla="*/ 534668 h 601782"/>
                <a:gd name="connsiteX74" fmla="*/ 362571 w 582734"/>
                <a:gd name="connsiteY74" fmla="*/ 587550 h 601782"/>
                <a:gd name="connsiteX75" fmla="*/ 348165 w 582734"/>
                <a:gd name="connsiteY75" fmla="*/ 601782 h 601782"/>
                <a:gd name="connsiteX76" fmla="*/ 234569 w 582734"/>
                <a:gd name="connsiteY76" fmla="*/ 601782 h 601782"/>
                <a:gd name="connsiteX77" fmla="*/ 220313 w 582734"/>
                <a:gd name="connsiteY77" fmla="*/ 587550 h 601782"/>
                <a:gd name="connsiteX78" fmla="*/ 220313 w 582734"/>
                <a:gd name="connsiteY78" fmla="*/ 534668 h 601782"/>
                <a:gd name="connsiteX79" fmla="*/ 124273 w 582734"/>
                <a:gd name="connsiteY79" fmla="*/ 479239 h 601782"/>
                <a:gd name="connsiteX80" fmla="*/ 78354 w 582734"/>
                <a:gd name="connsiteY80" fmla="*/ 505755 h 601782"/>
                <a:gd name="connsiteX81" fmla="*/ 67400 w 582734"/>
                <a:gd name="connsiteY81" fmla="*/ 507103 h 601782"/>
                <a:gd name="connsiteX82" fmla="*/ 58696 w 582734"/>
                <a:gd name="connsiteY82" fmla="*/ 500511 h 601782"/>
                <a:gd name="connsiteX83" fmla="*/ 1973 w 582734"/>
                <a:gd name="connsiteY83" fmla="*/ 402237 h 601782"/>
                <a:gd name="connsiteX84" fmla="*/ 7225 w 582734"/>
                <a:gd name="connsiteY84" fmla="*/ 382762 h 601782"/>
                <a:gd name="connsiteX85" fmla="*/ 53144 w 582734"/>
                <a:gd name="connsiteY85" fmla="*/ 356246 h 601782"/>
                <a:gd name="connsiteX86" fmla="*/ 46691 w 582734"/>
                <a:gd name="connsiteY86" fmla="*/ 300966 h 601782"/>
                <a:gd name="connsiteX87" fmla="*/ 53144 w 582734"/>
                <a:gd name="connsiteY87" fmla="*/ 245537 h 601782"/>
                <a:gd name="connsiteX88" fmla="*/ 7225 w 582734"/>
                <a:gd name="connsiteY88" fmla="*/ 219170 h 601782"/>
                <a:gd name="connsiteX89" fmla="*/ 1973 w 582734"/>
                <a:gd name="connsiteY89" fmla="*/ 199545 h 601782"/>
                <a:gd name="connsiteX90" fmla="*/ 58696 w 582734"/>
                <a:gd name="connsiteY90" fmla="*/ 101420 h 601782"/>
                <a:gd name="connsiteX91" fmla="*/ 67400 w 582734"/>
                <a:gd name="connsiteY91" fmla="*/ 94679 h 601782"/>
                <a:gd name="connsiteX92" fmla="*/ 78354 w 582734"/>
                <a:gd name="connsiteY92" fmla="*/ 96177 h 601782"/>
                <a:gd name="connsiteX93" fmla="*/ 124273 w 582734"/>
                <a:gd name="connsiteY93" fmla="*/ 122543 h 601782"/>
                <a:gd name="connsiteX94" fmla="*/ 220313 w 582734"/>
                <a:gd name="connsiteY94" fmla="*/ 67264 h 601782"/>
                <a:gd name="connsiteX95" fmla="*/ 220313 w 582734"/>
                <a:gd name="connsiteY95" fmla="*/ 14381 h 601782"/>
                <a:gd name="connsiteX96" fmla="*/ 234569 w 582734"/>
                <a:gd name="connsiteY96" fmla="*/ 0 h 60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82734" h="601782">
                  <a:moveTo>
                    <a:pt x="291443" y="254983"/>
                  </a:moveTo>
                  <a:cubicBezTo>
                    <a:pt x="266069" y="254983"/>
                    <a:pt x="245350" y="275653"/>
                    <a:pt x="245350" y="300966"/>
                  </a:cubicBezTo>
                  <a:cubicBezTo>
                    <a:pt x="245350" y="326279"/>
                    <a:pt x="266069" y="346800"/>
                    <a:pt x="291443" y="346800"/>
                  </a:cubicBezTo>
                  <a:cubicBezTo>
                    <a:pt x="316816" y="346800"/>
                    <a:pt x="337385" y="326279"/>
                    <a:pt x="337385" y="300966"/>
                  </a:cubicBezTo>
                  <a:cubicBezTo>
                    <a:pt x="337385" y="275653"/>
                    <a:pt x="316816" y="254983"/>
                    <a:pt x="291443" y="254983"/>
                  </a:cubicBezTo>
                  <a:close/>
                  <a:moveTo>
                    <a:pt x="291443" y="226374"/>
                  </a:moveTo>
                  <a:cubicBezTo>
                    <a:pt x="332580" y="226374"/>
                    <a:pt x="366061" y="259776"/>
                    <a:pt x="366061" y="300966"/>
                  </a:cubicBezTo>
                  <a:cubicBezTo>
                    <a:pt x="366061" y="342007"/>
                    <a:pt x="332580" y="375408"/>
                    <a:pt x="291443" y="375408"/>
                  </a:cubicBezTo>
                  <a:cubicBezTo>
                    <a:pt x="250155" y="375408"/>
                    <a:pt x="216674" y="342007"/>
                    <a:pt x="216674" y="300966"/>
                  </a:cubicBezTo>
                  <a:cubicBezTo>
                    <a:pt x="216674" y="259776"/>
                    <a:pt x="250155" y="226374"/>
                    <a:pt x="291443" y="226374"/>
                  </a:cubicBezTo>
                  <a:close/>
                  <a:moveTo>
                    <a:pt x="248975" y="28613"/>
                  </a:moveTo>
                  <a:lnTo>
                    <a:pt x="248975" y="78050"/>
                  </a:lnTo>
                  <a:cubicBezTo>
                    <a:pt x="248975" y="84642"/>
                    <a:pt x="244473" y="90334"/>
                    <a:pt x="238170" y="91982"/>
                  </a:cubicBezTo>
                  <a:cubicBezTo>
                    <a:pt x="199754" y="101720"/>
                    <a:pt x="164640" y="121944"/>
                    <a:pt x="136728" y="150408"/>
                  </a:cubicBezTo>
                  <a:cubicBezTo>
                    <a:pt x="132226" y="155052"/>
                    <a:pt x="125023" y="156101"/>
                    <a:pt x="119321" y="152805"/>
                  </a:cubicBezTo>
                  <a:lnTo>
                    <a:pt x="76403" y="128086"/>
                  </a:lnTo>
                  <a:lnTo>
                    <a:pt x="33936" y="201493"/>
                  </a:lnTo>
                  <a:lnTo>
                    <a:pt x="76854" y="226211"/>
                  </a:lnTo>
                  <a:cubicBezTo>
                    <a:pt x="82556" y="229507"/>
                    <a:pt x="85257" y="236099"/>
                    <a:pt x="83456" y="242541"/>
                  </a:cubicBezTo>
                  <a:cubicBezTo>
                    <a:pt x="78204" y="261417"/>
                    <a:pt x="75503" y="281042"/>
                    <a:pt x="75503" y="300966"/>
                  </a:cubicBezTo>
                  <a:cubicBezTo>
                    <a:pt x="75503" y="320741"/>
                    <a:pt x="78204" y="340366"/>
                    <a:pt x="83456" y="359392"/>
                  </a:cubicBezTo>
                  <a:cubicBezTo>
                    <a:pt x="85257" y="365684"/>
                    <a:pt x="82556" y="372425"/>
                    <a:pt x="76854" y="375571"/>
                  </a:cubicBezTo>
                  <a:lnTo>
                    <a:pt x="33936" y="400289"/>
                  </a:lnTo>
                  <a:lnTo>
                    <a:pt x="76403" y="473696"/>
                  </a:lnTo>
                  <a:lnTo>
                    <a:pt x="116770" y="450475"/>
                  </a:lnTo>
                  <a:lnTo>
                    <a:pt x="186699" y="380814"/>
                  </a:lnTo>
                  <a:cubicBezTo>
                    <a:pt x="192251" y="375122"/>
                    <a:pt x="201405" y="375122"/>
                    <a:pt x="206957" y="380814"/>
                  </a:cubicBezTo>
                  <a:cubicBezTo>
                    <a:pt x="212509" y="386357"/>
                    <a:pt x="212509" y="395346"/>
                    <a:pt x="206957" y="401038"/>
                  </a:cubicBezTo>
                  <a:lnTo>
                    <a:pt x="146782" y="460962"/>
                  </a:lnTo>
                  <a:cubicBezTo>
                    <a:pt x="171242" y="482984"/>
                    <a:pt x="200204" y="499163"/>
                    <a:pt x="231717" y="508152"/>
                  </a:cubicBezTo>
                  <a:lnTo>
                    <a:pt x="296544" y="443434"/>
                  </a:lnTo>
                  <a:cubicBezTo>
                    <a:pt x="302096" y="437891"/>
                    <a:pt x="311250" y="437891"/>
                    <a:pt x="316803" y="443434"/>
                  </a:cubicBezTo>
                  <a:cubicBezTo>
                    <a:pt x="322355" y="448977"/>
                    <a:pt x="322355" y="458116"/>
                    <a:pt x="316803" y="463659"/>
                  </a:cubicBezTo>
                  <a:lnTo>
                    <a:pt x="248975" y="531372"/>
                  </a:lnTo>
                  <a:lnTo>
                    <a:pt x="248975" y="573169"/>
                  </a:lnTo>
                  <a:lnTo>
                    <a:pt x="333910" y="573169"/>
                  </a:lnTo>
                  <a:lnTo>
                    <a:pt x="333910" y="523732"/>
                  </a:lnTo>
                  <a:cubicBezTo>
                    <a:pt x="333910" y="517140"/>
                    <a:pt x="338261" y="511448"/>
                    <a:pt x="344714" y="509800"/>
                  </a:cubicBezTo>
                  <a:cubicBezTo>
                    <a:pt x="383130" y="500212"/>
                    <a:pt x="418094" y="479988"/>
                    <a:pt x="446006" y="451374"/>
                  </a:cubicBezTo>
                  <a:cubicBezTo>
                    <a:pt x="450508" y="446730"/>
                    <a:pt x="457711" y="445681"/>
                    <a:pt x="463413" y="448977"/>
                  </a:cubicBezTo>
                  <a:lnTo>
                    <a:pt x="506331" y="473696"/>
                  </a:lnTo>
                  <a:lnTo>
                    <a:pt x="548798" y="400289"/>
                  </a:lnTo>
                  <a:lnTo>
                    <a:pt x="505880" y="375571"/>
                  </a:lnTo>
                  <a:cubicBezTo>
                    <a:pt x="500178" y="372425"/>
                    <a:pt x="497477" y="365684"/>
                    <a:pt x="499278" y="359392"/>
                  </a:cubicBezTo>
                  <a:cubicBezTo>
                    <a:pt x="504680" y="340366"/>
                    <a:pt x="507381" y="320741"/>
                    <a:pt x="507381" y="300966"/>
                  </a:cubicBezTo>
                  <a:cubicBezTo>
                    <a:pt x="507381" y="281042"/>
                    <a:pt x="504680" y="261417"/>
                    <a:pt x="499278" y="242391"/>
                  </a:cubicBezTo>
                  <a:cubicBezTo>
                    <a:pt x="497477" y="236099"/>
                    <a:pt x="500178" y="229507"/>
                    <a:pt x="505880" y="226211"/>
                  </a:cubicBezTo>
                  <a:lnTo>
                    <a:pt x="548798" y="201493"/>
                  </a:lnTo>
                  <a:lnTo>
                    <a:pt x="506331" y="128086"/>
                  </a:lnTo>
                  <a:lnTo>
                    <a:pt x="463413" y="152805"/>
                  </a:lnTo>
                  <a:cubicBezTo>
                    <a:pt x="457711" y="156101"/>
                    <a:pt x="450508" y="155052"/>
                    <a:pt x="446006" y="150408"/>
                  </a:cubicBezTo>
                  <a:cubicBezTo>
                    <a:pt x="418094" y="121944"/>
                    <a:pt x="383130" y="101720"/>
                    <a:pt x="344714" y="91982"/>
                  </a:cubicBezTo>
                  <a:cubicBezTo>
                    <a:pt x="338261" y="90334"/>
                    <a:pt x="333910" y="84642"/>
                    <a:pt x="333910" y="78050"/>
                  </a:cubicBezTo>
                  <a:lnTo>
                    <a:pt x="333910" y="28613"/>
                  </a:lnTo>
                  <a:close/>
                  <a:moveTo>
                    <a:pt x="234569" y="0"/>
                  </a:moveTo>
                  <a:lnTo>
                    <a:pt x="348165" y="0"/>
                  </a:lnTo>
                  <a:cubicBezTo>
                    <a:pt x="356119" y="0"/>
                    <a:pt x="362571" y="6442"/>
                    <a:pt x="362571" y="14381"/>
                  </a:cubicBezTo>
                  <a:lnTo>
                    <a:pt x="362571" y="67264"/>
                  </a:lnTo>
                  <a:cubicBezTo>
                    <a:pt x="398286" y="78050"/>
                    <a:pt x="431150" y="96926"/>
                    <a:pt x="458461" y="122543"/>
                  </a:cubicBezTo>
                  <a:lnTo>
                    <a:pt x="504380" y="96177"/>
                  </a:lnTo>
                  <a:cubicBezTo>
                    <a:pt x="507681" y="94229"/>
                    <a:pt x="511583" y="93630"/>
                    <a:pt x="515334" y="94679"/>
                  </a:cubicBezTo>
                  <a:cubicBezTo>
                    <a:pt x="518936" y="95728"/>
                    <a:pt x="522087" y="98125"/>
                    <a:pt x="524038" y="101420"/>
                  </a:cubicBezTo>
                  <a:lnTo>
                    <a:pt x="580761" y="199545"/>
                  </a:lnTo>
                  <a:cubicBezTo>
                    <a:pt x="584813" y="206436"/>
                    <a:pt x="582412" y="215125"/>
                    <a:pt x="575509" y="219170"/>
                  </a:cubicBezTo>
                  <a:lnTo>
                    <a:pt x="529740" y="245537"/>
                  </a:lnTo>
                  <a:cubicBezTo>
                    <a:pt x="533942" y="263664"/>
                    <a:pt x="536043" y="282240"/>
                    <a:pt x="536043" y="300966"/>
                  </a:cubicBezTo>
                  <a:cubicBezTo>
                    <a:pt x="536043" y="319542"/>
                    <a:pt x="533942" y="338119"/>
                    <a:pt x="529740" y="356246"/>
                  </a:cubicBezTo>
                  <a:lnTo>
                    <a:pt x="575509" y="382762"/>
                  </a:lnTo>
                  <a:cubicBezTo>
                    <a:pt x="582412" y="386657"/>
                    <a:pt x="584813" y="395346"/>
                    <a:pt x="580761" y="402237"/>
                  </a:cubicBezTo>
                  <a:lnTo>
                    <a:pt x="524038" y="500511"/>
                  </a:lnTo>
                  <a:cubicBezTo>
                    <a:pt x="522087" y="503807"/>
                    <a:pt x="518936" y="506204"/>
                    <a:pt x="515334" y="507103"/>
                  </a:cubicBezTo>
                  <a:cubicBezTo>
                    <a:pt x="511583" y="508152"/>
                    <a:pt x="507681" y="507552"/>
                    <a:pt x="504380" y="505755"/>
                  </a:cubicBezTo>
                  <a:lnTo>
                    <a:pt x="458461" y="479239"/>
                  </a:lnTo>
                  <a:cubicBezTo>
                    <a:pt x="431150" y="504856"/>
                    <a:pt x="398286" y="523732"/>
                    <a:pt x="362571" y="534668"/>
                  </a:cubicBezTo>
                  <a:lnTo>
                    <a:pt x="362571" y="587550"/>
                  </a:lnTo>
                  <a:cubicBezTo>
                    <a:pt x="362571" y="595340"/>
                    <a:pt x="356119" y="601782"/>
                    <a:pt x="348165" y="601782"/>
                  </a:cubicBezTo>
                  <a:lnTo>
                    <a:pt x="234569" y="601782"/>
                  </a:lnTo>
                  <a:cubicBezTo>
                    <a:pt x="226615" y="601782"/>
                    <a:pt x="220313" y="595340"/>
                    <a:pt x="220313" y="587550"/>
                  </a:cubicBezTo>
                  <a:lnTo>
                    <a:pt x="220313" y="534668"/>
                  </a:lnTo>
                  <a:cubicBezTo>
                    <a:pt x="184448" y="523732"/>
                    <a:pt x="151734" y="504856"/>
                    <a:pt x="124273" y="479239"/>
                  </a:cubicBezTo>
                  <a:lnTo>
                    <a:pt x="78354" y="505755"/>
                  </a:lnTo>
                  <a:cubicBezTo>
                    <a:pt x="75053" y="507552"/>
                    <a:pt x="71151" y="508152"/>
                    <a:pt x="67400" y="507103"/>
                  </a:cubicBezTo>
                  <a:cubicBezTo>
                    <a:pt x="63798" y="506204"/>
                    <a:pt x="60647" y="503807"/>
                    <a:pt x="58696" y="500511"/>
                  </a:cubicBezTo>
                  <a:lnTo>
                    <a:pt x="1973" y="402237"/>
                  </a:lnTo>
                  <a:cubicBezTo>
                    <a:pt x="-2079" y="395346"/>
                    <a:pt x="322" y="386657"/>
                    <a:pt x="7225" y="382762"/>
                  </a:cubicBezTo>
                  <a:lnTo>
                    <a:pt x="53144" y="356246"/>
                  </a:lnTo>
                  <a:cubicBezTo>
                    <a:pt x="48942" y="338119"/>
                    <a:pt x="46691" y="319542"/>
                    <a:pt x="46691" y="300966"/>
                  </a:cubicBezTo>
                  <a:cubicBezTo>
                    <a:pt x="46691" y="282240"/>
                    <a:pt x="48942" y="263664"/>
                    <a:pt x="53144" y="245537"/>
                  </a:cubicBezTo>
                  <a:lnTo>
                    <a:pt x="7225" y="219170"/>
                  </a:lnTo>
                  <a:cubicBezTo>
                    <a:pt x="322" y="215125"/>
                    <a:pt x="-2079" y="206436"/>
                    <a:pt x="1973" y="199545"/>
                  </a:cubicBezTo>
                  <a:lnTo>
                    <a:pt x="58696" y="101420"/>
                  </a:lnTo>
                  <a:cubicBezTo>
                    <a:pt x="60647" y="98125"/>
                    <a:pt x="63798" y="95728"/>
                    <a:pt x="67400" y="94679"/>
                  </a:cubicBezTo>
                  <a:cubicBezTo>
                    <a:pt x="71151" y="93630"/>
                    <a:pt x="75053" y="94229"/>
                    <a:pt x="78354" y="96177"/>
                  </a:cubicBezTo>
                  <a:lnTo>
                    <a:pt x="124273" y="122543"/>
                  </a:lnTo>
                  <a:cubicBezTo>
                    <a:pt x="151734" y="96926"/>
                    <a:pt x="184448" y="78050"/>
                    <a:pt x="220313" y="67264"/>
                  </a:cubicBezTo>
                  <a:lnTo>
                    <a:pt x="220313" y="14381"/>
                  </a:lnTo>
                  <a:cubicBezTo>
                    <a:pt x="220313" y="6442"/>
                    <a:pt x="226615" y="0"/>
                    <a:pt x="2345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10000"/>
                  </a:schemeClr>
                </a:solidFill>
                <a:cs typeface="+mn-ea"/>
                <a:sym typeface="+mn-lt"/>
              </a:endParaRPr>
            </a:p>
          </p:txBody>
        </p:sp>
      </p:grpSp>
      <p:sp>
        <p:nvSpPr>
          <p:cNvPr id="4" name="文本框 6">
            <a:extLst>
              <a:ext uri="{FF2B5EF4-FFF2-40B4-BE49-F238E27FC236}">
                <a16:creationId xmlns:a16="http://schemas.microsoft.com/office/drawing/2014/main" id="{6FC7988B-516A-C926-135F-8F214E438C73}"/>
              </a:ext>
            </a:extLst>
          </p:cNvPr>
          <p:cNvSpPr txBox="1"/>
          <p:nvPr/>
        </p:nvSpPr>
        <p:spPr>
          <a:xfrm>
            <a:off x="5227766" y="3196937"/>
            <a:ext cx="1210588"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chemeClr val="tx1">
                    <a:lumMod val="75000"/>
                    <a:lumOff val="25000"/>
                  </a:schemeClr>
                </a:solidFill>
                <a:cs typeface="+mn-ea"/>
                <a:sym typeface="+mn-lt"/>
              </a:rPr>
              <a:t>线性渐变</a:t>
            </a:r>
          </a:p>
        </p:txBody>
      </p:sp>
      <p:sp>
        <p:nvSpPr>
          <p:cNvPr id="5" name="Oval 9">
            <a:extLst>
              <a:ext uri="{FF2B5EF4-FFF2-40B4-BE49-F238E27FC236}">
                <a16:creationId xmlns:a16="http://schemas.microsoft.com/office/drawing/2014/main" id="{E2B0221D-BB72-1829-985E-A29FB0E2A131}"/>
              </a:ext>
            </a:extLst>
          </p:cNvPr>
          <p:cNvSpPr/>
          <p:nvPr/>
        </p:nvSpPr>
        <p:spPr>
          <a:xfrm>
            <a:off x="4832300" y="4084443"/>
            <a:ext cx="348615" cy="342265"/>
          </a:xfrm>
          <a:custGeom>
            <a:avLst/>
            <a:gdLst>
              <a:gd name="connsiteX0" fmla="*/ 244277 w 606086"/>
              <a:gd name="connsiteY0" fmla="*/ 198378 h 594937"/>
              <a:gd name="connsiteX1" fmla="*/ 198685 w 606086"/>
              <a:gd name="connsiteY1" fmla="*/ 243894 h 594937"/>
              <a:gd name="connsiteX2" fmla="*/ 198685 w 606086"/>
              <a:gd name="connsiteY2" fmla="*/ 340675 h 594937"/>
              <a:gd name="connsiteX3" fmla="*/ 228863 w 606086"/>
              <a:gd name="connsiteY3" fmla="*/ 383317 h 594937"/>
              <a:gd name="connsiteX4" fmla="*/ 238798 w 606086"/>
              <a:gd name="connsiteY4" fmla="*/ 397501 h 594937"/>
              <a:gd name="connsiteX5" fmla="*/ 238798 w 606086"/>
              <a:gd name="connsiteY5" fmla="*/ 534235 h 594937"/>
              <a:gd name="connsiteX6" fmla="*/ 268884 w 606086"/>
              <a:gd name="connsiteY6" fmla="*/ 564271 h 594937"/>
              <a:gd name="connsiteX7" fmla="*/ 337690 w 606086"/>
              <a:gd name="connsiteY7" fmla="*/ 564271 h 594937"/>
              <a:gd name="connsiteX8" fmla="*/ 367775 w 606086"/>
              <a:gd name="connsiteY8" fmla="*/ 534235 h 594937"/>
              <a:gd name="connsiteX9" fmla="*/ 367775 w 606086"/>
              <a:gd name="connsiteY9" fmla="*/ 397501 h 594937"/>
              <a:gd name="connsiteX10" fmla="*/ 377710 w 606086"/>
              <a:gd name="connsiteY10" fmla="*/ 383317 h 594937"/>
              <a:gd name="connsiteX11" fmla="*/ 407517 w 606086"/>
              <a:gd name="connsiteY11" fmla="*/ 340675 h 594937"/>
              <a:gd name="connsiteX12" fmla="*/ 407517 w 606086"/>
              <a:gd name="connsiteY12" fmla="*/ 243894 h 594937"/>
              <a:gd name="connsiteX13" fmla="*/ 362018 w 606086"/>
              <a:gd name="connsiteY13" fmla="*/ 198378 h 594937"/>
              <a:gd name="connsiteX14" fmla="*/ 465039 w 606086"/>
              <a:gd name="connsiteY14" fmla="*/ 168299 h 594937"/>
              <a:gd name="connsiteX15" fmla="*/ 530224 w 606086"/>
              <a:gd name="connsiteY15" fmla="*/ 168299 h 594937"/>
              <a:gd name="connsiteX16" fmla="*/ 606086 w 606086"/>
              <a:gd name="connsiteY16" fmla="*/ 243932 h 594937"/>
              <a:gd name="connsiteX17" fmla="*/ 606086 w 606086"/>
              <a:gd name="connsiteY17" fmla="*/ 340697 h 594937"/>
              <a:gd name="connsiteX18" fmla="*/ 566251 w 606086"/>
              <a:gd name="connsiteY18" fmla="*/ 407339 h 594937"/>
              <a:gd name="connsiteX19" fmla="*/ 566251 w 606086"/>
              <a:gd name="connsiteY19" fmla="*/ 534598 h 594937"/>
              <a:gd name="connsiteX20" fmla="*/ 505803 w 606086"/>
              <a:gd name="connsiteY20" fmla="*/ 594937 h 594937"/>
              <a:gd name="connsiteX21" fmla="*/ 436997 w 606086"/>
              <a:gd name="connsiteY21" fmla="*/ 594937 h 594937"/>
              <a:gd name="connsiteX22" fmla="*/ 421769 w 606086"/>
              <a:gd name="connsiteY22" fmla="*/ 579736 h 594937"/>
              <a:gd name="connsiteX23" fmla="*/ 436997 w 606086"/>
              <a:gd name="connsiteY23" fmla="*/ 564536 h 594937"/>
              <a:gd name="connsiteX24" fmla="*/ 505803 w 606086"/>
              <a:gd name="connsiteY24" fmla="*/ 564536 h 594937"/>
              <a:gd name="connsiteX25" fmla="*/ 535888 w 606086"/>
              <a:gd name="connsiteY25" fmla="*/ 534505 h 594937"/>
              <a:gd name="connsiteX26" fmla="*/ 535888 w 606086"/>
              <a:gd name="connsiteY26" fmla="*/ 397792 h 594937"/>
              <a:gd name="connsiteX27" fmla="*/ 545823 w 606086"/>
              <a:gd name="connsiteY27" fmla="*/ 383611 h 594937"/>
              <a:gd name="connsiteX28" fmla="*/ 575722 w 606086"/>
              <a:gd name="connsiteY28" fmla="*/ 340975 h 594937"/>
              <a:gd name="connsiteX29" fmla="*/ 575722 w 606086"/>
              <a:gd name="connsiteY29" fmla="*/ 244210 h 594937"/>
              <a:gd name="connsiteX30" fmla="*/ 530224 w 606086"/>
              <a:gd name="connsiteY30" fmla="*/ 198700 h 594937"/>
              <a:gd name="connsiteX31" fmla="*/ 465039 w 606086"/>
              <a:gd name="connsiteY31" fmla="*/ 198700 h 594937"/>
              <a:gd name="connsiteX32" fmla="*/ 449811 w 606086"/>
              <a:gd name="connsiteY32" fmla="*/ 183500 h 594937"/>
              <a:gd name="connsiteX33" fmla="*/ 465039 w 606086"/>
              <a:gd name="connsiteY33" fmla="*/ 168299 h 594937"/>
              <a:gd name="connsiteX34" fmla="*/ 244091 w 606086"/>
              <a:gd name="connsiteY34" fmla="*/ 168157 h 594937"/>
              <a:gd name="connsiteX35" fmla="*/ 361832 w 606086"/>
              <a:gd name="connsiteY35" fmla="*/ 168157 h 594937"/>
              <a:gd name="connsiteX36" fmla="*/ 437788 w 606086"/>
              <a:gd name="connsiteY36" fmla="*/ 243894 h 594937"/>
              <a:gd name="connsiteX37" fmla="*/ 437788 w 606086"/>
              <a:gd name="connsiteY37" fmla="*/ 340675 h 594937"/>
              <a:gd name="connsiteX38" fmla="*/ 397860 w 606086"/>
              <a:gd name="connsiteY38" fmla="*/ 407327 h 594937"/>
              <a:gd name="connsiteX39" fmla="*/ 397860 w 606086"/>
              <a:gd name="connsiteY39" fmla="*/ 534235 h 594937"/>
              <a:gd name="connsiteX40" fmla="*/ 337504 w 606086"/>
              <a:gd name="connsiteY40" fmla="*/ 594584 h 594937"/>
              <a:gd name="connsiteX41" fmla="*/ 268605 w 606086"/>
              <a:gd name="connsiteY41" fmla="*/ 594584 h 594937"/>
              <a:gd name="connsiteX42" fmla="*/ 208063 w 606086"/>
              <a:gd name="connsiteY42" fmla="*/ 534235 h 594937"/>
              <a:gd name="connsiteX43" fmla="*/ 208063 w 606086"/>
              <a:gd name="connsiteY43" fmla="*/ 407327 h 594937"/>
              <a:gd name="connsiteX44" fmla="*/ 168228 w 606086"/>
              <a:gd name="connsiteY44" fmla="*/ 340675 h 594937"/>
              <a:gd name="connsiteX45" fmla="*/ 168228 w 606086"/>
              <a:gd name="connsiteY45" fmla="*/ 243894 h 594937"/>
              <a:gd name="connsiteX46" fmla="*/ 244091 w 606086"/>
              <a:gd name="connsiteY46" fmla="*/ 168157 h 594937"/>
              <a:gd name="connsiteX47" fmla="*/ 75862 w 606086"/>
              <a:gd name="connsiteY47" fmla="*/ 168016 h 594937"/>
              <a:gd name="connsiteX48" fmla="*/ 140861 w 606086"/>
              <a:gd name="connsiteY48" fmla="*/ 168016 h 594937"/>
              <a:gd name="connsiteX49" fmla="*/ 156089 w 606086"/>
              <a:gd name="connsiteY49" fmla="*/ 183217 h 594937"/>
              <a:gd name="connsiteX50" fmla="*/ 140861 w 606086"/>
              <a:gd name="connsiteY50" fmla="*/ 198419 h 594937"/>
              <a:gd name="connsiteX51" fmla="*/ 76048 w 606086"/>
              <a:gd name="connsiteY51" fmla="*/ 198419 h 594937"/>
              <a:gd name="connsiteX52" fmla="*/ 30456 w 606086"/>
              <a:gd name="connsiteY52" fmla="*/ 243931 h 594937"/>
              <a:gd name="connsiteX53" fmla="*/ 30456 w 606086"/>
              <a:gd name="connsiteY53" fmla="*/ 340701 h 594937"/>
              <a:gd name="connsiteX54" fmla="*/ 60263 w 606086"/>
              <a:gd name="connsiteY54" fmla="*/ 383339 h 594937"/>
              <a:gd name="connsiteX55" fmla="*/ 70198 w 606086"/>
              <a:gd name="connsiteY55" fmla="*/ 397521 h 594937"/>
              <a:gd name="connsiteX56" fmla="*/ 70198 w 606086"/>
              <a:gd name="connsiteY56" fmla="*/ 534149 h 594937"/>
              <a:gd name="connsiteX57" fmla="*/ 100283 w 606086"/>
              <a:gd name="connsiteY57" fmla="*/ 564181 h 594937"/>
              <a:gd name="connsiteX58" fmla="*/ 169089 w 606086"/>
              <a:gd name="connsiteY58" fmla="*/ 564181 h 594937"/>
              <a:gd name="connsiteX59" fmla="*/ 184317 w 606086"/>
              <a:gd name="connsiteY59" fmla="*/ 579383 h 594937"/>
              <a:gd name="connsiteX60" fmla="*/ 169089 w 606086"/>
              <a:gd name="connsiteY60" fmla="*/ 594584 h 594937"/>
              <a:gd name="connsiteX61" fmla="*/ 100283 w 606086"/>
              <a:gd name="connsiteY61" fmla="*/ 594584 h 594937"/>
              <a:gd name="connsiteX62" fmla="*/ 39835 w 606086"/>
              <a:gd name="connsiteY62" fmla="*/ 534149 h 594937"/>
              <a:gd name="connsiteX63" fmla="*/ 39835 w 606086"/>
              <a:gd name="connsiteY63" fmla="*/ 407161 h 594937"/>
              <a:gd name="connsiteX64" fmla="*/ 0 w 606086"/>
              <a:gd name="connsiteY64" fmla="*/ 340608 h 594937"/>
              <a:gd name="connsiteX65" fmla="*/ 0 w 606086"/>
              <a:gd name="connsiteY65" fmla="*/ 243838 h 594937"/>
              <a:gd name="connsiteX66" fmla="*/ 75862 w 606086"/>
              <a:gd name="connsiteY66" fmla="*/ 168016 h 594937"/>
              <a:gd name="connsiteX67" fmla="*/ 478786 w 606086"/>
              <a:gd name="connsiteY67" fmla="*/ 30314 h 594937"/>
              <a:gd name="connsiteX68" fmla="*/ 432649 w 606086"/>
              <a:gd name="connsiteY68" fmla="*/ 76387 h 594937"/>
              <a:gd name="connsiteX69" fmla="*/ 478786 w 606086"/>
              <a:gd name="connsiteY69" fmla="*/ 122553 h 594937"/>
              <a:gd name="connsiteX70" fmla="*/ 525016 w 606086"/>
              <a:gd name="connsiteY70" fmla="*/ 76387 h 594937"/>
              <a:gd name="connsiteX71" fmla="*/ 478786 w 606086"/>
              <a:gd name="connsiteY71" fmla="*/ 30314 h 594937"/>
              <a:gd name="connsiteX72" fmla="*/ 303043 w 606086"/>
              <a:gd name="connsiteY72" fmla="*/ 30314 h 594937"/>
              <a:gd name="connsiteX73" fmla="*/ 256885 w 606086"/>
              <a:gd name="connsiteY73" fmla="*/ 76387 h 594937"/>
              <a:gd name="connsiteX74" fmla="*/ 303043 w 606086"/>
              <a:gd name="connsiteY74" fmla="*/ 122553 h 594937"/>
              <a:gd name="connsiteX75" fmla="*/ 349201 w 606086"/>
              <a:gd name="connsiteY75" fmla="*/ 76387 h 594937"/>
              <a:gd name="connsiteX76" fmla="*/ 303043 w 606086"/>
              <a:gd name="connsiteY76" fmla="*/ 30314 h 594937"/>
              <a:gd name="connsiteX77" fmla="*/ 127300 w 606086"/>
              <a:gd name="connsiteY77" fmla="*/ 30314 h 594937"/>
              <a:gd name="connsiteX78" fmla="*/ 81070 w 606086"/>
              <a:gd name="connsiteY78" fmla="*/ 76387 h 594937"/>
              <a:gd name="connsiteX79" fmla="*/ 127300 w 606086"/>
              <a:gd name="connsiteY79" fmla="*/ 122553 h 594937"/>
              <a:gd name="connsiteX80" fmla="*/ 173437 w 606086"/>
              <a:gd name="connsiteY80" fmla="*/ 76387 h 594937"/>
              <a:gd name="connsiteX81" fmla="*/ 127300 w 606086"/>
              <a:gd name="connsiteY81" fmla="*/ 30314 h 594937"/>
              <a:gd name="connsiteX82" fmla="*/ 478786 w 606086"/>
              <a:gd name="connsiteY82" fmla="*/ 0 h 594937"/>
              <a:gd name="connsiteX83" fmla="*/ 555279 w 606086"/>
              <a:gd name="connsiteY83" fmla="*/ 76387 h 594937"/>
              <a:gd name="connsiteX84" fmla="*/ 478786 w 606086"/>
              <a:gd name="connsiteY84" fmla="*/ 152774 h 594937"/>
              <a:gd name="connsiteX85" fmla="*/ 402293 w 606086"/>
              <a:gd name="connsiteY85" fmla="*/ 76387 h 594937"/>
              <a:gd name="connsiteX86" fmla="*/ 478786 w 606086"/>
              <a:gd name="connsiteY86" fmla="*/ 0 h 594937"/>
              <a:gd name="connsiteX87" fmla="*/ 303043 w 606086"/>
              <a:gd name="connsiteY87" fmla="*/ 0 h 594937"/>
              <a:gd name="connsiteX88" fmla="*/ 379571 w 606086"/>
              <a:gd name="connsiteY88" fmla="*/ 76387 h 594937"/>
              <a:gd name="connsiteX89" fmla="*/ 303043 w 606086"/>
              <a:gd name="connsiteY89" fmla="*/ 152774 h 594937"/>
              <a:gd name="connsiteX90" fmla="*/ 226515 w 606086"/>
              <a:gd name="connsiteY90" fmla="*/ 76387 h 594937"/>
              <a:gd name="connsiteX91" fmla="*/ 303043 w 606086"/>
              <a:gd name="connsiteY91" fmla="*/ 0 h 594937"/>
              <a:gd name="connsiteX92" fmla="*/ 127300 w 606086"/>
              <a:gd name="connsiteY92" fmla="*/ 0 h 594937"/>
              <a:gd name="connsiteX93" fmla="*/ 203793 w 606086"/>
              <a:gd name="connsiteY93" fmla="*/ 76387 h 594937"/>
              <a:gd name="connsiteX94" fmla="*/ 127300 w 606086"/>
              <a:gd name="connsiteY94" fmla="*/ 152774 h 594937"/>
              <a:gd name="connsiteX95" fmla="*/ 50807 w 606086"/>
              <a:gd name="connsiteY95" fmla="*/ 76387 h 594937"/>
              <a:gd name="connsiteX96" fmla="*/ 127300 w 606086"/>
              <a:gd name="connsiteY96" fmla="*/ 0 h 594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06086" h="594937">
                <a:moveTo>
                  <a:pt x="244277" y="198378"/>
                </a:moveTo>
                <a:cubicBezTo>
                  <a:pt x="219113" y="198378"/>
                  <a:pt x="198685" y="218772"/>
                  <a:pt x="198685" y="243894"/>
                </a:cubicBezTo>
                <a:lnTo>
                  <a:pt x="198685" y="340675"/>
                </a:lnTo>
                <a:cubicBezTo>
                  <a:pt x="198685" y="359586"/>
                  <a:pt x="210663" y="376735"/>
                  <a:pt x="228863" y="383317"/>
                </a:cubicBezTo>
                <a:cubicBezTo>
                  <a:pt x="234806" y="385542"/>
                  <a:pt x="238798" y="391197"/>
                  <a:pt x="238798" y="397501"/>
                </a:cubicBezTo>
                <a:lnTo>
                  <a:pt x="238798" y="534235"/>
                </a:lnTo>
                <a:cubicBezTo>
                  <a:pt x="238798" y="550829"/>
                  <a:pt x="252262" y="564271"/>
                  <a:pt x="268884" y="564271"/>
                </a:cubicBezTo>
                <a:lnTo>
                  <a:pt x="337690" y="564271"/>
                </a:lnTo>
                <a:cubicBezTo>
                  <a:pt x="354311" y="564271"/>
                  <a:pt x="367775" y="550829"/>
                  <a:pt x="367775" y="534235"/>
                </a:cubicBezTo>
                <a:lnTo>
                  <a:pt x="367775" y="397501"/>
                </a:lnTo>
                <a:cubicBezTo>
                  <a:pt x="367775" y="391197"/>
                  <a:pt x="371768" y="385542"/>
                  <a:pt x="377710" y="383317"/>
                </a:cubicBezTo>
                <a:cubicBezTo>
                  <a:pt x="395539" y="376735"/>
                  <a:pt x="407517" y="359586"/>
                  <a:pt x="407517" y="340675"/>
                </a:cubicBezTo>
                <a:lnTo>
                  <a:pt x="407517" y="243894"/>
                </a:lnTo>
                <a:cubicBezTo>
                  <a:pt x="407517" y="218772"/>
                  <a:pt x="387089" y="198378"/>
                  <a:pt x="362018" y="198378"/>
                </a:cubicBezTo>
                <a:close/>
                <a:moveTo>
                  <a:pt x="465039" y="168299"/>
                </a:moveTo>
                <a:lnTo>
                  <a:pt x="530224" y="168299"/>
                </a:lnTo>
                <a:cubicBezTo>
                  <a:pt x="572008" y="168299"/>
                  <a:pt x="606086" y="202130"/>
                  <a:pt x="606086" y="243932"/>
                </a:cubicBezTo>
                <a:lnTo>
                  <a:pt x="606086" y="340697"/>
                </a:lnTo>
                <a:cubicBezTo>
                  <a:pt x="606086" y="368595"/>
                  <a:pt x="590486" y="394177"/>
                  <a:pt x="566251" y="407339"/>
                </a:cubicBezTo>
                <a:lnTo>
                  <a:pt x="566251" y="534598"/>
                </a:lnTo>
                <a:cubicBezTo>
                  <a:pt x="566251" y="567872"/>
                  <a:pt x="539138" y="594937"/>
                  <a:pt x="505803" y="594937"/>
                </a:cubicBezTo>
                <a:lnTo>
                  <a:pt x="436997" y="594937"/>
                </a:lnTo>
                <a:cubicBezTo>
                  <a:pt x="428547" y="594937"/>
                  <a:pt x="421769" y="588078"/>
                  <a:pt x="421769" y="579736"/>
                </a:cubicBezTo>
                <a:cubicBezTo>
                  <a:pt x="421769" y="571302"/>
                  <a:pt x="428547" y="564536"/>
                  <a:pt x="436997" y="564536"/>
                </a:cubicBezTo>
                <a:lnTo>
                  <a:pt x="505803" y="564536"/>
                </a:lnTo>
                <a:cubicBezTo>
                  <a:pt x="522424" y="564536"/>
                  <a:pt x="535888" y="551003"/>
                  <a:pt x="535888" y="534505"/>
                </a:cubicBezTo>
                <a:lnTo>
                  <a:pt x="535888" y="397792"/>
                </a:lnTo>
                <a:cubicBezTo>
                  <a:pt x="535888" y="391489"/>
                  <a:pt x="539880" y="385835"/>
                  <a:pt x="545823" y="383611"/>
                </a:cubicBezTo>
                <a:cubicBezTo>
                  <a:pt x="563744" y="377030"/>
                  <a:pt x="575722" y="359883"/>
                  <a:pt x="575722" y="340975"/>
                </a:cubicBezTo>
                <a:lnTo>
                  <a:pt x="575722" y="244210"/>
                </a:lnTo>
                <a:cubicBezTo>
                  <a:pt x="575722" y="219091"/>
                  <a:pt x="555294" y="198700"/>
                  <a:pt x="530224" y="198700"/>
                </a:cubicBezTo>
                <a:lnTo>
                  <a:pt x="465039" y="198700"/>
                </a:lnTo>
                <a:cubicBezTo>
                  <a:pt x="456682" y="198700"/>
                  <a:pt x="449811" y="191934"/>
                  <a:pt x="449811" y="183500"/>
                </a:cubicBezTo>
                <a:cubicBezTo>
                  <a:pt x="449811" y="175065"/>
                  <a:pt x="456682" y="168299"/>
                  <a:pt x="465039" y="168299"/>
                </a:cubicBezTo>
                <a:close/>
                <a:moveTo>
                  <a:pt x="244091" y="168157"/>
                </a:moveTo>
                <a:lnTo>
                  <a:pt x="361832" y="168157"/>
                </a:lnTo>
                <a:cubicBezTo>
                  <a:pt x="403710" y="168157"/>
                  <a:pt x="437788" y="202086"/>
                  <a:pt x="437788" y="243894"/>
                </a:cubicBezTo>
                <a:lnTo>
                  <a:pt x="437788" y="340675"/>
                </a:lnTo>
                <a:cubicBezTo>
                  <a:pt x="437788" y="368578"/>
                  <a:pt x="422188" y="394163"/>
                  <a:pt x="397860" y="407327"/>
                </a:cubicBezTo>
                <a:lnTo>
                  <a:pt x="397860" y="534235"/>
                </a:lnTo>
                <a:cubicBezTo>
                  <a:pt x="397860" y="567515"/>
                  <a:pt x="370746" y="594584"/>
                  <a:pt x="337504" y="594584"/>
                </a:cubicBezTo>
                <a:lnTo>
                  <a:pt x="268605" y="594584"/>
                </a:lnTo>
                <a:cubicBezTo>
                  <a:pt x="235363" y="594584"/>
                  <a:pt x="208249" y="567515"/>
                  <a:pt x="208063" y="534235"/>
                </a:cubicBezTo>
                <a:lnTo>
                  <a:pt x="208063" y="407327"/>
                </a:lnTo>
                <a:cubicBezTo>
                  <a:pt x="183828" y="394163"/>
                  <a:pt x="168228" y="368578"/>
                  <a:pt x="168228" y="340675"/>
                </a:cubicBezTo>
                <a:lnTo>
                  <a:pt x="168228" y="243894"/>
                </a:lnTo>
                <a:cubicBezTo>
                  <a:pt x="168228" y="202086"/>
                  <a:pt x="202306" y="168157"/>
                  <a:pt x="244091" y="168157"/>
                </a:cubicBezTo>
                <a:close/>
                <a:moveTo>
                  <a:pt x="75862" y="168016"/>
                </a:moveTo>
                <a:lnTo>
                  <a:pt x="140861" y="168016"/>
                </a:lnTo>
                <a:cubicBezTo>
                  <a:pt x="149311" y="168016"/>
                  <a:pt x="156089" y="174875"/>
                  <a:pt x="156089" y="183217"/>
                </a:cubicBezTo>
                <a:cubicBezTo>
                  <a:pt x="156089" y="191652"/>
                  <a:pt x="149311" y="198419"/>
                  <a:pt x="140861" y="198419"/>
                </a:cubicBezTo>
                <a:lnTo>
                  <a:pt x="76048" y="198419"/>
                </a:lnTo>
                <a:cubicBezTo>
                  <a:pt x="50884" y="198419"/>
                  <a:pt x="30456" y="218811"/>
                  <a:pt x="30456" y="243931"/>
                </a:cubicBezTo>
                <a:lnTo>
                  <a:pt x="30456" y="340701"/>
                </a:lnTo>
                <a:cubicBezTo>
                  <a:pt x="30456" y="359703"/>
                  <a:pt x="42435" y="376758"/>
                  <a:pt x="60263" y="383339"/>
                </a:cubicBezTo>
                <a:cubicBezTo>
                  <a:pt x="66206" y="385564"/>
                  <a:pt x="70198" y="391218"/>
                  <a:pt x="70198" y="397521"/>
                </a:cubicBezTo>
                <a:lnTo>
                  <a:pt x="70198" y="534149"/>
                </a:lnTo>
                <a:cubicBezTo>
                  <a:pt x="70198" y="550648"/>
                  <a:pt x="83662" y="564181"/>
                  <a:pt x="100283" y="564181"/>
                </a:cubicBezTo>
                <a:lnTo>
                  <a:pt x="169089" y="564181"/>
                </a:lnTo>
                <a:cubicBezTo>
                  <a:pt x="177539" y="564181"/>
                  <a:pt x="184317" y="570948"/>
                  <a:pt x="184317" y="579383"/>
                </a:cubicBezTo>
                <a:cubicBezTo>
                  <a:pt x="184317" y="587725"/>
                  <a:pt x="177539" y="594584"/>
                  <a:pt x="169089" y="594584"/>
                </a:cubicBezTo>
                <a:lnTo>
                  <a:pt x="100283" y="594584"/>
                </a:lnTo>
                <a:cubicBezTo>
                  <a:pt x="66948" y="594584"/>
                  <a:pt x="39835" y="567518"/>
                  <a:pt x="39835" y="534149"/>
                </a:cubicBezTo>
                <a:lnTo>
                  <a:pt x="39835" y="407161"/>
                </a:lnTo>
                <a:cubicBezTo>
                  <a:pt x="15600" y="394091"/>
                  <a:pt x="0" y="368509"/>
                  <a:pt x="0" y="340608"/>
                </a:cubicBezTo>
                <a:lnTo>
                  <a:pt x="0" y="243838"/>
                </a:lnTo>
                <a:cubicBezTo>
                  <a:pt x="0" y="202034"/>
                  <a:pt x="34078" y="168016"/>
                  <a:pt x="75862" y="168016"/>
                </a:cubicBezTo>
                <a:close/>
                <a:moveTo>
                  <a:pt x="478786" y="30314"/>
                </a:moveTo>
                <a:cubicBezTo>
                  <a:pt x="453350" y="30314"/>
                  <a:pt x="432649" y="50986"/>
                  <a:pt x="432649" y="76387"/>
                </a:cubicBezTo>
                <a:cubicBezTo>
                  <a:pt x="432649" y="101880"/>
                  <a:pt x="453350" y="122553"/>
                  <a:pt x="478786" y="122553"/>
                </a:cubicBezTo>
                <a:cubicBezTo>
                  <a:pt x="504315" y="122553"/>
                  <a:pt x="525016" y="101880"/>
                  <a:pt x="525016" y="76387"/>
                </a:cubicBezTo>
                <a:cubicBezTo>
                  <a:pt x="525016" y="50986"/>
                  <a:pt x="504315" y="30314"/>
                  <a:pt x="478786" y="30314"/>
                </a:cubicBezTo>
                <a:close/>
                <a:moveTo>
                  <a:pt x="303043" y="30314"/>
                </a:moveTo>
                <a:cubicBezTo>
                  <a:pt x="277503" y="30314"/>
                  <a:pt x="256885" y="51079"/>
                  <a:pt x="256885" y="76387"/>
                </a:cubicBezTo>
                <a:cubicBezTo>
                  <a:pt x="256885" y="101880"/>
                  <a:pt x="277503" y="122553"/>
                  <a:pt x="303043" y="122553"/>
                </a:cubicBezTo>
                <a:cubicBezTo>
                  <a:pt x="328583" y="122553"/>
                  <a:pt x="349201" y="101880"/>
                  <a:pt x="349201" y="76387"/>
                </a:cubicBezTo>
                <a:cubicBezTo>
                  <a:pt x="349201" y="50986"/>
                  <a:pt x="328583" y="30314"/>
                  <a:pt x="303043" y="30314"/>
                </a:cubicBezTo>
                <a:close/>
                <a:moveTo>
                  <a:pt x="127300" y="30314"/>
                </a:moveTo>
                <a:cubicBezTo>
                  <a:pt x="101771" y="30314"/>
                  <a:pt x="81070" y="51079"/>
                  <a:pt x="81070" y="76387"/>
                </a:cubicBezTo>
                <a:cubicBezTo>
                  <a:pt x="81070" y="101880"/>
                  <a:pt x="101771" y="122553"/>
                  <a:pt x="127300" y="122553"/>
                </a:cubicBezTo>
                <a:cubicBezTo>
                  <a:pt x="152736" y="122553"/>
                  <a:pt x="173437" y="101880"/>
                  <a:pt x="173437" y="76387"/>
                </a:cubicBezTo>
                <a:cubicBezTo>
                  <a:pt x="173437" y="50986"/>
                  <a:pt x="152736" y="30314"/>
                  <a:pt x="127300" y="30314"/>
                </a:cubicBezTo>
                <a:close/>
                <a:moveTo>
                  <a:pt x="478786" y="0"/>
                </a:moveTo>
                <a:cubicBezTo>
                  <a:pt x="521024" y="0"/>
                  <a:pt x="555279" y="34300"/>
                  <a:pt x="555279" y="76387"/>
                </a:cubicBezTo>
                <a:cubicBezTo>
                  <a:pt x="555279" y="118567"/>
                  <a:pt x="521024" y="152774"/>
                  <a:pt x="478786" y="152774"/>
                </a:cubicBezTo>
                <a:cubicBezTo>
                  <a:pt x="436641" y="152774"/>
                  <a:pt x="402293" y="118567"/>
                  <a:pt x="402293" y="76387"/>
                </a:cubicBezTo>
                <a:cubicBezTo>
                  <a:pt x="402293" y="34300"/>
                  <a:pt x="436641" y="0"/>
                  <a:pt x="478786" y="0"/>
                </a:cubicBezTo>
                <a:close/>
                <a:moveTo>
                  <a:pt x="303043" y="0"/>
                </a:moveTo>
                <a:cubicBezTo>
                  <a:pt x="345301" y="0"/>
                  <a:pt x="379571" y="34300"/>
                  <a:pt x="379571" y="76387"/>
                </a:cubicBezTo>
                <a:cubicBezTo>
                  <a:pt x="379571" y="118567"/>
                  <a:pt x="345301" y="152774"/>
                  <a:pt x="303043" y="152774"/>
                </a:cubicBezTo>
                <a:cubicBezTo>
                  <a:pt x="260785" y="152774"/>
                  <a:pt x="226515" y="118567"/>
                  <a:pt x="226515" y="76387"/>
                </a:cubicBezTo>
                <a:cubicBezTo>
                  <a:pt x="226515" y="34300"/>
                  <a:pt x="260785" y="0"/>
                  <a:pt x="303043" y="0"/>
                </a:cubicBezTo>
                <a:close/>
                <a:moveTo>
                  <a:pt x="127300" y="0"/>
                </a:moveTo>
                <a:cubicBezTo>
                  <a:pt x="169445" y="0"/>
                  <a:pt x="203793" y="34300"/>
                  <a:pt x="203793" y="76387"/>
                </a:cubicBezTo>
                <a:cubicBezTo>
                  <a:pt x="203793" y="118567"/>
                  <a:pt x="169353" y="152774"/>
                  <a:pt x="127300" y="152774"/>
                </a:cubicBezTo>
                <a:cubicBezTo>
                  <a:pt x="85062" y="152774"/>
                  <a:pt x="50807" y="118567"/>
                  <a:pt x="50807" y="76387"/>
                </a:cubicBezTo>
                <a:cubicBezTo>
                  <a:pt x="50807" y="34300"/>
                  <a:pt x="85062" y="0"/>
                  <a:pt x="1273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10000"/>
                </a:schemeClr>
              </a:solidFill>
              <a:cs typeface="+mn-ea"/>
              <a:sym typeface="+mn-lt"/>
            </a:endParaRPr>
          </a:p>
        </p:txBody>
      </p:sp>
      <p:grpSp>
        <p:nvGrpSpPr>
          <p:cNvPr id="6" name="Group 13">
            <a:extLst>
              <a:ext uri="{FF2B5EF4-FFF2-40B4-BE49-F238E27FC236}">
                <a16:creationId xmlns:a16="http://schemas.microsoft.com/office/drawing/2014/main" id="{38D10755-6E6C-8714-FEBF-E2FEA77E9B21}"/>
              </a:ext>
            </a:extLst>
          </p:cNvPr>
          <p:cNvGrpSpPr/>
          <p:nvPr/>
        </p:nvGrpSpPr>
        <p:grpSpPr>
          <a:xfrm>
            <a:off x="4293453" y="4594164"/>
            <a:ext cx="708260" cy="708260"/>
            <a:chOff x="750627" y="1364776"/>
            <a:chExt cx="1719618" cy="1719618"/>
          </a:xfrm>
        </p:grpSpPr>
        <p:sp>
          <p:nvSpPr>
            <p:cNvPr id="19" name="椭圆 18">
              <a:extLst>
                <a:ext uri="{FF2B5EF4-FFF2-40B4-BE49-F238E27FC236}">
                  <a16:creationId xmlns:a16="http://schemas.microsoft.com/office/drawing/2014/main" id="{CCE8D02A-E74A-7B00-31AE-5E6D154A13F7}"/>
                </a:ext>
              </a:extLst>
            </p:cNvPr>
            <p:cNvSpPr/>
            <p:nvPr/>
          </p:nvSpPr>
          <p:spPr>
            <a:xfrm>
              <a:off x="750627" y="1364776"/>
              <a:ext cx="1719618" cy="1719618"/>
            </a:xfrm>
            <a:prstGeom prst="ellipse">
              <a:avLst/>
            </a:prstGeom>
            <a:solidFill>
              <a:srgbClr val="006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bg2">
                    <a:lumMod val="10000"/>
                  </a:schemeClr>
                </a:solidFill>
                <a:cs typeface="+mn-ea"/>
                <a:sym typeface="+mn-lt"/>
              </a:endParaRPr>
            </a:p>
          </p:txBody>
        </p:sp>
        <p:sp>
          <p:nvSpPr>
            <p:cNvPr id="20" name="Oval 15">
              <a:extLst>
                <a:ext uri="{FF2B5EF4-FFF2-40B4-BE49-F238E27FC236}">
                  <a16:creationId xmlns:a16="http://schemas.microsoft.com/office/drawing/2014/main" id="{78705B62-A771-04DE-8985-0F880AD1CEEA}"/>
                </a:ext>
              </a:extLst>
            </p:cNvPr>
            <p:cNvSpPr/>
            <p:nvPr/>
          </p:nvSpPr>
          <p:spPr>
            <a:xfrm>
              <a:off x="1187355" y="1802318"/>
              <a:ext cx="846161" cy="844532"/>
            </a:xfrm>
            <a:custGeom>
              <a:avLst/>
              <a:gdLst>
                <a:gd name="T0" fmla="*/ 325 w 333"/>
                <a:gd name="T1" fmla="*/ 136 h 333"/>
                <a:gd name="T2" fmla="*/ 295 w 333"/>
                <a:gd name="T3" fmla="*/ 132 h 333"/>
                <a:gd name="T4" fmla="*/ 282 w 333"/>
                <a:gd name="T5" fmla="*/ 100 h 333"/>
                <a:gd name="T6" fmla="*/ 301 w 333"/>
                <a:gd name="T7" fmla="*/ 77 h 333"/>
                <a:gd name="T8" fmla="*/ 300 w 333"/>
                <a:gd name="T9" fmla="*/ 64 h 333"/>
                <a:gd name="T10" fmla="*/ 269 w 333"/>
                <a:gd name="T11" fmla="*/ 33 h 333"/>
                <a:gd name="T12" fmla="*/ 257 w 333"/>
                <a:gd name="T13" fmla="*/ 33 h 333"/>
                <a:gd name="T14" fmla="*/ 233 w 333"/>
                <a:gd name="T15" fmla="*/ 51 h 333"/>
                <a:gd name="T16" fmla="*/ 201 w 333"/>
                <a:gd name="T17" fmla="*/ 38 h 333"/>
                <a:gd name="T18" fmla="*/ 198 w 333"/>
                <a:gd name="T19" fmla="*/ 8 h 333"/>
                <a:gd name="T20" fmla="*/ 188 w 333"/>
                <a:gd name="T21" fmla="*/ 0 h 333"/>
                <a:gd name="T22" fmla="*/ 145 w 333"/>
                <a:gd name="T23" fmla="*/ 0 h 333"/>
                <a:gd name="T24" fmla="*/ 136 w 333"/>
                <a:gd name="T25" fmla="*/ 8 h 333"/>
                <a:gd name="T26" fmla="*/ 132 w 333"/>
                <a:gd name="T27" fmla="*/ 38 h 333"/>
                <a:gd name="T28" fmla="*/ 100 w 333"/>
                <a:gd name="T29" fmla="*/ 51 h 333"/>
                <a:gd name="T30" fmla="*/ 77 w 333"/>
                <a:gd name="T31" fmla="*/ 33 h 333"/>
                <a:gd name="T32" fmla="*/ 64 w 333"/>
                <a:gd name="T33" fmla="*/ 33 h 333"/>
                <a:gd name="T34" fmla="*/ 33 w 333"/>
                <a:gd name="T35" fmla="*/ 64 h 333"/>
                <a:gd name="T36" fmla="*/ 33 w 333"/>
                <a:gd name="T37" fmla="*/ 77 h 333"/>
                <a:gd name="T38" fmla="*/ 51 w 333"/>
                <a:gd name="T39" fmla="*/ 100 h 333"/>
                <a:gd name="T40" fmla="*/ 38 w 333"/>
                <a:gd name="T41" fmla="*/ 132 h 333"/>
                <a:gd name="T42" fmla="*/ 8 w 333"/>
                <a:gd name="T43" fmla="*/ 136 h 333"/>
                <a:gd name="T44" fmla="*/ 0 w 333"/>
                <a:gd name="T45" fmla="*/ 145 h 333"/>
                <a:gd name="T46" fmla="*/ 0 w 333"/>
                <a:gd name="T47" fmla="*/ 188 h 333"/>
                <a:gd name="T48" fmla="*/ 8 w 333"/>
                <a:gd name="T49" fmla="*/ 198 h 333"/>
                <a:gd name="T50" fmla="*/ 38 w 333"/>
                <a:gd name="T51" fmla="*/ 201 h 333"/>
                <a:gd name="T52" fmla="*/ 51 w 333"/>
                <a:gd name="T53" fmla="*/ 233 h 333"/>
                <a:gd name="T54" fmla="*/ 33 w 333"/>
                <a:gd name="T55" fmla="*/ 257 h 333"/>
                <a:gd name="T56" fmla="*/ 34 w 333"/>
                <a:gd name="T57" fmla="*/ 269 h 333"/>
                <a:gd name="T58" fmla="*/ 64 w 333"/>
                <a:gd name="T59" fmla="*/ 300 h 333"/>
                <a:gd name="T60" fmla="*/ 77 w 333"/>
                <a:gd name="T61" fmla="*/ 301 h 333"/>
                <a:gd name="T62" fmla="*/ 100 w 333"/>
                <a:gd name="T63" fmla="*/ 282 h 333"/>
                <a:gd name="T64" fmla="*/ 132 w 333"/>
                <a:gd name="T65" fmla="*/ 295 h 333"/>
                <a:gd name="T66" fmla="*/ 136 w 333"/>
                <a:gd name="T67" fmla="*/ 325 h 333"/>
                <a:gd name="T68" fmla="*/ 145 w 333"/>
                <a:gd name="T69" fmla="*/ 333 h 333"/>
                <a:gd name="T70" fmla="*/ 188 w 333"/>
                <a:gd name="T71" fmla="*/ 333 h 333"/>
                <a:gd name="T72" fmla="*/ 198 w 333"/>
                <a:gd name="T73" fmla="*/ 325 h 333"/>
                <a:gd name="T74" fmla="*/ 201 w 333"/>
                <a:gd name="T75" fmla="*/ 295 h 333"/>
                <a:gd name="T76" fmla="*/ 233 w 333"/>
                <a:gd name="T77" fmla="*/ 282 h 333"/>
                <a:gd name="T78" fmla="*/ 257 w 333"/>
                <a:gd name="T79" fmla="*/ 301 h 333"/>
                <a:gd name="T80" fmla="*/ 269 w 333"/>
                <a:gd name="T81" fmla="*/ 300 h 333"/>
                <a:gd name="T82" fmla="*/ 300 w 333"/>
                <a:gd name="T83" fmla="*/ 269 h 333"/>
                <a:gd name="T84" fmla="*/ 301 w 333"/>
                <a:gd name="T85" fmla="*/ 257 h 333"/>
                <a:gd name="T86" fmla="*/ 282 w 333"/>
                <a:gd name="T87" fmla="*/ 233 h 333"/>
                <a:gd name="T88" fmla="*/ 295 w 333"/>
                <a:gd name="T89" fmla="*/ 201 h 333"/>
                <a:gd name="T90" fmla="*/ 325 w 333"/>
                <a:gd name="T91" fmla="*/ 198 h 333"/>
                <a:gd name="T92" fmla="*/ 333 w 333"/>
                <a:gd name="T93" fmla="*/ 188 h 333"/>
                <a:gd name="T94" fmla="*/ 333 w 333"/>
                <a:gd name="T95" fmla="*/ 145 h 333"/>
                <a:gd name="T96" fmla="*/ 325 w 333"/>
                <a:gd name="T97" fmla="*/ 136 h 333"/>
                <a:gd name="T98" fmla="*/ 167 w 333"/>
                <a:gd name="T99" fmla="*/ 250 h 333"/>
                <a:gd name="T100" fmla="*/ 83 w 333"/>
                <a:gd name="T101" fmla="*/ 167 h 333"/>
                <a:gd name="T102" fmla="*/ 167 w 333"/>
                <a:gd name="T103" fmla="*/ 83 h 333"/>
                <a:gd name="T104" fmla="*/ 250 w 333"/>
                <a:gd name="T105" fmla="*/ 167 h 333"/>
                <a:gd name="T106" fmla="*/ 167 w 333"/>
                <a:gd name="T107" fmla="*/ 25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3" h="333">
                  <a:moveTo>
                    <a:pt x="325" y="136"/>
                  </a:moveTo>
                  <a:lnTo>
                    <a:pt x="295" y="132"/>
                  </a:lnTo>
                  <a:cubicBezTo>
                    <a:pt x="292" y="121"/>
                    <a:pt x="288" y="110"/>
                    <a:pt x="282" y="100"/>
                  </a:cubicBezTo>
                  <a:lnTo>
                    <a:pt x="301" y="77"/>
                  </a:lnTo>
                  <a:cubicBezTo>
                    <a:pt x="303" y="73"/>
                    <a:pt x="303" y="67"/>
                    <a:pt x="300" y="64"/>
                  </a:cubicBezTo>
                  <a:lnTo>
                    <a:pt x="269" y="33"/>
                  </a:lnTo>
                  <a:cubicBezTo>
                    <a:pt x="266" y="30"/>
                    <a:pt x="260" y="30"/>
                    <a:pt x="257" y="33"/>
                  </a:cubicBezTo>
                  <a:lnTo>
                    <a:pt x="233" y="51"/>
                  </a:lnTo>
                  <a:cubicBezTo>
                    <a:pt x="223" y="45"/>
                    <a:pt x="213" y="41"/>
                    <a:pt x="201" y="38"/>
                  </a:cubicBezTo>
                  <a:lnTo>
                    <a:pt x="198" y="8"/>
                  </a:lnTo>
                  <a:cubicBezTo>
                    <a:pt x="197" y="4"/>
                    <a:pt x="193" y="0"/>
                    <a:pt x="188" y="0"/>
                  </a:cubicBezTo>
                  <a:lnTo>
                    <a:pt x="145" y="0"/>
                  </a:lnTo>
                  <a:cubicBezTo>
                    <a:pt x="140" y="0"/>
                    <a:pt x="136" y="4"/>
                    <a:pt x="136" y="8"/>
                  </a:cubicBezTo>
                  <a:lnTo>
                    <a:pt x="132" y="38"/>
                  </a:lnTo>
                  <a:cubicBezTo>
                    <a:pt x="121" y="41"/>
                    <a:pt x="110" y="46"/>
                    <a:pt x="100" y="51"/>
                  </a:cubicBezTo>
                  <a:lnTo>
                    <a:pt x="77" y="33"/>
                  </a:lnTo>
                  <a:cubicBezTo>
                    <a:pt x="73" y="30"/>
                    <a:pt x="67" y="30"/>
                    <a:pt x="64" y="33"/>
                  </a:cubicBezTo>
                  <a:lnTo>
                    <a:pt x="33" y="64"/>
                  </a:lnTo>
                  <a:cubicBezTo>
                    <a:pt x="30" y="67"/>
                    <a:pt x="30" y="73"/>
                    <a:pt x="33" y="77"/>
                  </a:cubicBezTo>
                  <a:lnTo>
                    <a:pt x="51" y="100"/>
                  </a:lnTo>
                  <a:cubicBezTo>
                    <a:pt x="45" y="110"/>
                    <a:pt x="41" y="121"/>
                    <a:pt x="38" y="132"/>
                  </a:cubicBezTo>
                  <a:lnTo>
                    <a:pt x="8" y="136"/>
                  </a:lnTo>
                  <a:cubicBezTo>
                    <a:pt x="4" y="136"/>
                    <a:pt x="0" y="140"/>
                    <a:pt x="0" y="145"/>
                  </a:cubicBezTo>
                  <a:lnTo>
                    <a:pt x="0" y="188"/>
                  </a:lnTo>
                  <a:cubicBezTo>
                    <a:pt x="0" y="193"/>
                    <a:pt x="4" y="197"/>
                    <a:pt x="8" y="198"/>
                  </a:cubicBezTo>
                  <a:lnTo>
                    <a:pt x="38" y="201"/>
                  </a:lnTo>
                  <a:cubicBezTo>
                    <a:pt x="41" y="213"/>
                    <a:pt x="46" y="223"/>
                    <a:pt x="51" y="233"/>
                  </a:cubicBezTo>
                  <a:lnTo>
                    <a:pt x="33" y="257"/>
                  </a:lnTo>
                  <a:cubicBezTo>
                    <a:pt x="30" y="260"/>
                    <a:pt x="30" y="266"/>
                    <a:pt x="34" y="269"/>
                  </a:cubicBezTo>
                  <a:lnTo>
                    <a:pt x="64" y="300"/>
                  </a:lnTo>
                  <a:cubicBezTo>
                    <a:pt x="67" y="303"/>
                    <a:pt x="73" y="303"/>
                    <a:pt x="77" y="301"/>
                  </a:cubicBezTo>
                  <a:lnTo>
                    <a:pt x="100" y="282"/>
                  </a:lnTo>
                  <a:cubicBezTo>
                    <a:pt x="110" y="288"/>
                    <a:pt x="121" y="292"/>
                    <a:pt x="132" y="295"/>
                  </a:cubicBezTo>
                  <a:lnTo>
                    <a:pt x="136" y="325"/>
                  </a:lnTo>
                  <a:cubicBezTo>
                    <a:pt x="136" y="330"/>
                    <a:pt x="140" y="333"/>
                    <a:pt x="145" y="333"/>
                  </a:cubicBezTo>
                  <a:lnTo>
                    <a:pt x="188" y="333"/>
                  </a:lnTo>
                  <a:cubicBezTo>
                    <a:pt x="193" y="333"/>
                    <a:pt x="197" y="330"/>
                    <a:pt x="198" y="325"/>
                  </a:cubicBezTo>
                  <a:lnTo>
                    <a:pt x="201" y="295"/>
                  </a:lnTo>
                  <a:cubicBezTo>
                    <a:pt x="213" y="292"/>
                    <a:pt x="223" y="288"/>
                    <a:pt x="233" y="282"/>
                  </a:cubicBezTo>
                  <a:lnTo>
                    <a:pt x="257" y="301"/>
                  </a:lnTo>
                  <a:cubicBezTo>
                    <a:pt x="260" y="303"/>
                    <a:pt x="266" y="303"/>
                    <a:pt x="269" y="300"/>
                  </a:cubicBezTo>
                  <a:lnTo>
                    <a:pt x="300" y="269"/>
                  </a:lnTo>
                  <a:cubicBezTo>
                    <a:pt x="303" y="266"/>
                    <a:pt x="303" y="260"/>
                    <a:pt x="301" y="257"/>
                  </a:cubicBezTo>
                  <a:lnTo>
                    <a:pt x="282" y="233"/>
                  </a:lnTo>
                  <a:cubicBezTo>
                    <a:pt x="288" y="223"/>
                    <a:pt x="292" y="213"/>
                    <a:pt x="295" y="201"/>
                  </a:cubicBezTo>
                  <a:lnTo>
                    <a:pt x="325" y="198"/>
                  </a:lnTo>
                  <a:cubicBezTo>
                    <a:pt x="330" y="197"/>
                    <a:pt x="333" y="193"/>
                    <a:pt x="333" y="188"/>
                  </a:cubicBezTo>
                  <a:lnTo>
                    <a:pt x="333" y="145"/>
                  </a:lnTo>
                  <a:cubicBezTo>
                    <a:pt x="333" y="140"/>
                    <a:pt x="330" y="136"/>
                    <a:pt x="325" y="136"/>
                  </a:cubicBezTo>
                  <a:close/>
                  <a:moveTo>
                    <a:pt x="167" y="250"/>
                  </a:moveTo>
                  <a:cubicBezTo>
                    <a:pt x="121" y="250"/>
                    <a:pt x="83" y="213"/>
                    <a:pt x="83" y="167"/>
                  </a:cubicBezTo>
                  <a:cubicBezTo>
                    <a:pt x="83" y="121"/>
                    <a:pt x="121" y="83"/>
                    <a:pt x="167" y="83"/>
                  </a:cubicBezTo>
                  <a:cubicBezTo>
                    <a:pt x="213" y="83"/>
                    <a:pt x="250" y="121"/>
                    <a:pt x="250" y="167"/>
                  </a:cubicBezTo>
                  <a:cubicBezTo>
                    <a:pt x="250" y="213"/>
                    <a:pt x="213" y="250"/>
                    <a:pt x="167" y="2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10000"/>
                  </a:schemeClr>
                </a:solidFill>
                <a:cs typeface="+mn-ea"/>
                <a:sym typeface="+mn-lt"/>
              </a:endParaRPr>
            </a:p>
          </p:txBody>
        </p:sp>
      </p:grpSp>
      <p:sp>
        <p:nvSpPr>
          <p:cNvPr id="11" name="文本框 18">
            <a:extLst>
              <a:ext uri="{FF2B5EF4-FFF2-40B4-BE49-F238E27FC236}">
                <a16:creationId xmlns:a16="http://schemas.microsoft.com/office/drawing/2014/main" id="{64BC0E0F-7821-FCCE-AB43-3BD905E863D2}"/>
              </a:ext>
            </a:extLst>
          </p:cNvPr>
          <p:cNvSpPr txBox="1"/>
          <p:nvPr/>
        </p:nvSpPr>
        <p:spPr>
          <a:xfrm>
            <a:off x="5227766" y="4784960"/>
            <a:ext cx="1210588"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chemeClr val="tx1">
                    <a:lumMod val="75000"/>
                    <a:lumOff val="25000"/>
                  </a:schemeClr>
                </a:solidFill>
                <a:cs typeface="+mn-ea"/>
                <a:sym typeface="+mn-lt"/>
              </a:rPr>
              <a:t>径向渐变</a:t>
            </a:r>
          </a:p>
        </p:txBody>
      </p:sp>
      <p:sp>
        <p:nvSpPr>
          <p:cNvPr id="13" name="圆: 空心 12">
            <a:extLst>
              <a:ext uri="{FF2B5EF4-FFF2-40B4-BE49-F238E27FC236}">
                <a16:creationId xmlns:a16="http://schemas.microsoft.com/office/drawing/2014/main" id="{F4A5C1AC-3ED3-1D8C-1C3A-E37665562089}"/>
              </a:ext>
            </a:extLst>
          </p:cNvPr>
          <p:cNvSpPr/>
          <p:nvPr/>
        </p:nvSpPr>
        <p:spPr>
          <a:xfrm>
            <a:off x="1946972" y="3449443"/>
            <a:ext cx="1610995" cy="1610995"/>
          </a:xfrm>
          <a:prstGeom prst="donut">
            <a:avLst>
              <a:gd name="adj" fmla="val 1189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bg2">
                  <a:lumMod val="10000"/>
                </a:schemeClr>
              </a:solidFill>
              <a:cs typeface="+mn-ea"/>
              <a:sym typeface="+mn-lt"/>
            </a:endParaRPr>
          </a:p>
        </p:txBody>
      </p:sp>
      <p:sp>
        <p:nvSpPr>
          <p:cNvPr id="16" name="文本框 21">
            <a:extLst>
              <a:ext uri="{FF2B5EF4-FFF2-40B4-BE49-F238E27FC236}">
                <a16:creationId xmlns:a16="http://schemas.microsoft.com/office/drawing/2014/main" id="{78ED9490-95B5-3E6F-82C3-3CF5E0BD2CEC}"/>
              </a:ext>
            </a:extLst>
          </p:cNvPr>
          <p:cNvSpPr txBox="1"/>
          <p:nvPr/>
        </p:nvSpPr>
        <p:spPr>
          <a:xfrm>
            <a:off x="2286685" y="3992879"/>
            <a:ext cx="894080" cy="52197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solidFill>
                  <a:schemeClr val="bg2">
                    <a:lumMod val="10000"/>
                  </a:schemeClr>
                </a:solidFill>
                <a:cs typeface="+mn-ea"/>
                <a:sym typeface="+mn-lt"/>
              </a:rPr>
              <a:t>渐变</a:t>
            </a:r>
          </a:p>
        </p:txBody>
      </p:sp>
      <p:sp>
        <p:nvSpPr>
          <p:cNvPr id="17" name="左大括号 16">
            <a:extLst>
              <a:ext uri="{FF2B5EF4-FFF2-40B4-BE49-F238E27FC236}">
                <a16:creationId xmlns:a16="http://schemas.microsoft.com/office/drawing/2014/main" id="{13868CFD-7AFE-CAFD-2398-319785032239}"/>
              </a:ext>
            </a:extLst>
          </p:cNvPr>
          <p:cNvSpPr/>
          <p:nvPr/>
        </p:nvSpPr>
        <p:spPr>
          <a:xfrm>
            <a:off x="3760420" y="3202428"/>
            <a:ext cx="402590" cy="2043430"/>
          </a:xfrm>
          <a:prstGeom prst="leftBrace">
            <a:avLst>
              <a:gd name="adj1" fmla="val 39077"/>
              <a:gd name="adj2" fmla="val 50000"/>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cs typeface="+mn-ea"/>
              <a:sym typeface="+mn-lt"/>
            </a:endParaRPr>
          </a:p>
        </p:txBody>
      </p:sp>
      <p:sp>
        <p:nvSpPr>
          <p:cNvPr id="18" name="矩形 17">
            <a:extLst>
              <a:ext uri="{FF2B5EF4-FFF2-40B4-BE49-F238E27FC236}">
                <a16:creationId xmlns:a16="http://schemas.microsoft.com/office/drawing/2014/main" id="{19C0C7B6-4401-72CF-C97D-2ECF877B45C4}"/>
              </a:ext>
            </a:extLst>
          </p:cNvPr>
          <p:cNvSpPr/>
          <p:nvPr/>
        </p:nvSpPr>
        <p:spPr>
          <a:xfrm>
            <a:off x="1012146" y="1326610"/>
            <a:ext cx="10167708" cy="57624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渐变的背景效果通常使用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background-image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属性来设置。</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8061806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3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图像和背景</a:t>
            </a:r>
          </a:p>
        </p:txBody>
      </p:sp>
      <p:pic>
        <p:nvPicPr>
          <p:cNvPr id="7" name="Picture 2">
            <a:extLst>
              <a:ext uri="{FF2B5EF4-FFF2-40B4-BE49-F238E27FC236}">
                <a16:creationId xmlns:a16="http://schemas.microsoft.com/office/drawing/2014/main" id="{80B1BB46-3DBD-4934-F346-B062005ED2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6" t="3146" r="23638" b="14742"/>
          <a:stretch>
            <a:fillRect/>
          </a:stretch>
        </p:blipFill>
        <p:spPr bwMode="auto">
          <a:xfrm>
            <a:off x="9389310" y="1331484"/>
            <a:ext cx="2133601" cy="2375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a:extLst>
              <a:ext uri="{FF2B5EF4-FFF2-40B4-BE49-F238E27FC236}">
                <a16:creationId xmlns:a16="http://schemas.microsoft.com/office/drawing/2014/main" id="{A4613DBF-96C6-26D2-6E51-CD58B079C7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45" t="3395" r="6204" b="5909"/>
          <a:stretch>
            <a:fillRect/>
          </a:stretch>
        </p:blipFill>
        <p:spPr bwMode="auto">
          <a:xfrm>
            <a:off x="9389310" y="3792670"/>
            <a:ext cx="2133603" cy="2375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a:extLst>
              <a:ext uri="{FF2B5EF4-FFF2-40B4-BE49-F238E27FC236}">
                <a16:creationId xmlns:a16="http://schemas.microsoft.com/office/drawing/2014/main" id="{A2D874F3-4C38-2616-BB2C-0BF9FA947FA6}"/>
              </a:ext>
            </a:extLst>
          </p:cNvPr>
          <p:cNvSpPr/>
          <p:nvPr/>
        </p:nvSpPr>
        <p:spPr>
          <a:xfrm>
            <a:off x="493487" y="1331485"/>
            <a:ext cx="8802156" cy="5354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矩形 9">
            <a:extLst>
              <a:ext uri="{FF2B5EF4-FFF2-40B4-BE49-F238E27FC236}">
                <a16:creationId xmlns:a16="http://schemas.microsoft.com/office/drawing/2014/main" id="{BD1C7D6E-A727-521F-250A-B1D3F1987D33}"/>
              </a:ext>
            </a:extLst>
          </p:cNvPr>
          <p:cNvSpPr/>
          <p:nvPr/>
        </p:nvSpPr>
        <p:spPr>
          <a:xfrm>
            <a:off x="493487" y="1271602"/>
            <a:ext cx="8802155" cy="53937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buClr>
                <a:srgbClr val="006BBC"/>
              </a:buClr>
            </a:pPr>
            <a:r>
              <a:rPr lang="en-US" altLang="zh-CN" sz="2200" dirty="0" err="1">
                <a:latin typeface="Times New Roman" panose="02020603050405020304" pitchFamily="18" charset="0"/>
                <a:cs typeface="Times New Roman" panose="02020603050405020304" pitchFamily="18" charset="0"/>
              </a:rPr>
              <a:t>background-image:linear-gradient</a:t>
            </a:r>
            <a:r>
              <a:rPr lang="en-US" altLang="zh-CN" sz="2200" dirty="0">
                <a:latin typeface="Times New Roman" panose="02020603050405020304" pitchFamily="18" charset="0"/>
                <a:cs typeface="Times New Roman" panose="02020603050405020304" pitchFamily="18" charset="0"/>
              </a:rPr>
              <a:t>(direction,color-stop1,color-stop2,...);</a:t>
            </a:r>
            <a:endParaRPr lang="zh-CN" altLang="en-US" sz="2200" dirty="0">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C1E38416-04E5-E3FD-C324-7D6C6C000057}"/>
              </a:ext>
            </a:extLst>
          </p:cNvPr>
          <p:cNvSpPr/>
          <p:nvPr/>
        </p:nvSpPr>
        <p:spPr>
          <a:xfrm>
            <a:off x="809699" y="2055224"/>
            <a:ext cx="6867354" cy="133882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buClr>
                <a:srgbClr val="006BBC"/>
              </a:buClr>
            </a:pPr>
            <a:r>
              <a:rPr lang="en-US" altLang="zh-CN" dirty="0">
                <a:latin typeface="+mn-ea"/>
              </a:rPr>
              <a:t>.box1 {	width: 200px;</a:t>
            </a:r>
          </a:p>
          <a:p>
            <a:pPr lvl="0">
              <a:lnSpc>
                <a:spcPct val="150000"/>
              </a:lnSpc>
              <a:buClr>
                <a:srgbClr val="006BBC"/>
              </a:buClr>
            </a:pPr>
            <a:r>
              <a:rPr lang="en-US" altLang="zh-CN" dirty="0">
                <a:latin typeface="+mn-ea"/>
              </a:rPr>
              <a:t>	height: 200px;</a:t>
            </a:r>
          </a:p>
          <a:p>
            <a:pPr lvl="0">
              <a:lnSpc>
                <a:spcPct val="150000"/>
              </a:lnSpc>
              <a:buClr>
                <a:srgbClr val="006BBC"/>
              </a:buClr>
            </a:pPr>
            <a:r>
              <a:rPr lang="en-US" altLang="zh-CN" dirty="0">
                <a:latin typeface="+mn-ea"/>
              </a:rPr>
              <a:t>	background-image: linear-gradient(red, yellow);	}</a:t>
            </a:r>
            <a:endParaRPr lang="zh-CN" altLang="en-US" dirty="0">
              <a:latin typeface="+mn-ea"/>
            </a:endParaRPr>
          </a:p>
        </p:txBody>
      </p:sp>
      <p:sp>
        <p:nvSpPr>
          <p:cNvPr id="24" name="矩形 23">
            <a:extLst>
              <a:ext uri="{FF2B5EF4-FFF2-40B4-BE49-F238E27FC236}">
                <a16:creationId xmlns:a16="http://schemas.microsoft.com/office/drawing/2014/main" id="{8B5E556D-F34B-72D2-9975-E744C0583000}"/>
              </a:ext>
            </a:extLst>
          </p:cNvPr>
          <p:cNvSpPr/>
          <p:nvPr/>
        </p:nvSpPr>
        <p:spPr>
          <a:xfrm>
            <a:off x="716031" y="3648980"/>
            <a:ext cx="8579611" cy="8744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矩形 24">
            <a:extLst>
              <a:ext uri="{FF2B5EF4-FFF2-40B4-BE49-F238E27FC236}">
                <a16:creationId xmlns:a16="http://schemas.microsoft.com/office/drawing/2014/main" id="{07109C61-6785-874C-1CB1-25C875B152FF}"/>
              </a:ext>
            </a:extLst>
          </p:cNvPr>
          <p:cNvSpPr/>
          <p:nvPr/>
        </p:nvSpPr>
        <p:spPr>
          <a:xfrm>
            <a:off x="762865" y="3648980"/>
            <a:ext cx="8579612" cy="9233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buClr>
                <a:srgbClr val="006BBC"/>
              </a:buClr>
            </a:pPr>
            <a:r>
              <a:rPr lang="en-US" altLang="zh-CN" dirty="0">
                <a:latin typeface="+mn-ea"/>
              </a:rPr>
              <a:t>direction</a:t>
            </a:r>
            <a:r>
              <a:rPr lang="zh-CN" altLang="en-US" dirty="0">
                <a:latin typeface="+mn-ea"/>
              </a:rPr>
              <a:t>属性值可以设置为：</a:t>
            </a:r>
            <a:r>
              <a:rPr lang="en-US" altLang="zh-CN" dirty="0">
                <a:latin typeface="+mn-ea"/>
              </a:rPr>
              <a:t>to right</a:t>
            </a:r>
            <a:r>
              <a:rPr lang="zh-CN" altLang="en-US" dirty="0">
                <a:latin typeface="+mn-ea"/>
              </a:rPr>
              <a:t>（从左到右），</a:t>
            </a:r>
            <a:r>
              <a:rPr lang="en-US" altLang="zh-CN" dirty="0">
                <a:latin typeface="+mn-ea"/>
              </a:rPr>
              <a:t>to bottom right(</a:t>
            </a:r>
            <a:r>
              <a:rPr lang="zh-CN" altLang="en-US" dirty="0">
                <a:latin typeface="+mn-ea"/>
              </a:rPr>
              <a:t>从左上角到右下角</a:t>
            </a:r>
            <a:r>
              <a:rPr lang="en-US" altLang="zh-CN" dirty="0">
                <a:latin typeface="+mn-ea"/>
              </a:rPr>
              <a:t>)</a:t>
            </a:r>
            <a:r>
              <a:rPr lang="zh-CN" altLang="en-US" dirty="0">
                <a:latin typeface="+mn-ea"/>
              </a:rPr>
              <a:t>等。</a:t>
            </a:r>
          </a:p>
        </p:txBody>
      </p:sp>
      <p:sp>
        <p:nvSpPr>
          <p:cNvPr id="26" name="矩形 25">
            <a:extLst>
              <a:ext uri="{FF2B5EF4-FFF2-40B4-BE49-F238E27FC236}">
                <a16:creationId xmlns:a16="http://schemas.microsoft.com/office/drawing/2014/main" id="{A0AC4869-BBE4-0326-CF11-1CBADB769F09}"/>
              </a:ext>
            </a:extLst>
          </p:cNvPr>
          <p:cNvSpPr/>
          <p:nvPr/>
        </p:nvSpPr>
        <p:spPr>
          <a:xfrm>
            <a:off x="804400" y="4786078"/>
            <a:ext cx="8814581" cy="133882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buClr>
                <a:srgbClr val="006BBC"/>
              </a:buClr>
            </a:pPr>
            <a:r>
              <a:rPr lang="en-US" altLang="zh-CN" dirty="0">
                <a:latin typeface="+mn-ea"/>
              </a:rPr>
              <a:t>.box1 {	width: 200px;</a:t>
            </a:r>
          </a:p>
          <a:p>
            <a:pPr lvl="0">
              <a:lnSpc>
                <a:spcPct val="150000"/>
              </a:lnSpc>
              <a:buClr>
                <a:srgbClr val="006BBC"/>
              </a:buClr>
            </a:pPr>
            <a:r>
              <a:rPr lang="en-US" altLang="zh-CN" dirty="0">
                <a:latin typeface="+mn-ea"/>
              </a:rPr>
              <a:t>	height: 200px;</a:t>
            </a:r>
          </a:p>
          <a:p>
            <a:pPr lvl="0">
              <a:lnSpc>
                <a:spcPct val="150000"/>
              </a:lnSpc>
              <a:buClr>
                <a:srgbClr val="006BBC"/>
              </a:buClr>
            </a:pPr>
            <a:r>
              <a:rPr lang="en-US" altLang="zh-CN" dirty="0">
                <a:latin typeface="+mn-ea"/>
              </a:rPr>
              <a:t>	background-image: linear-gradient(</a:t>
            </a:r>
            <a:r>
              <a:rPr lang="en-US" altLang="zh-CN" dirty="0">
                <a:solidFill>
                  <a:srgbClr val="FF0000"/>
                </a:solidFill>
                <a:latin typeface="+mn-ea"/>
              </a:rPr>
              <a:t>to bottom right</a:t>
            </a:r>
            <a:r>
              <a:rPr lang="en-US" altLang="zh-CN" dirty="0">
                <a:latin typeface="+mn-ea"/>
              </a:rPr>
              <a:t> , red, yellow);	}</a:t>
            </a:r>
            <a:endParaRPr lang="zh-CN" altLang="en-US" dirty="0">
              <a:latin typeface="+mn-ea"/>
            </a:endParaRPr>
          </a:p>
        </p:txBody>
      </p:sp>
      <p:sp>
        <p:nvSpPr>
          <p:cNvPr id="27" name="矩形 26">
            <a:extLst>
              <a:ext uri="{FF2B5EF4-FFF2-40B4-BE49-F238E27FC236}">
                <a16:creationId xmlns:a16="http://schemas.microsoft.com/office/drawing/2014/main" id="{7B26F3FE-C888-BA3A-7E2C-CC932C67DD48}"/>
              </a:ext>
            </a:extLst>
          </p:cNvPr>
          <p:cNvSpPr/>
          <p:nvPr/>
        </p:nvSpPr>
        <p:spPr>
          <a:xfrm>
            <a:off x="669087" y="689684"/>
            <a:ext cx="10167708" cy="49699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sz="2000" dirty="0"/>
              <a:t>线性渐变语法</a:t>
            </a:r>
            <a:endParaRPr lang="en-US" altLang="zh-CN" sz="2000" dirty="0"/>
          </a:p>
        </p:txBody>
      </p:sp>
      <p:sp>
        <p:nvSpPr>
          <p:cNvPr id="28" name="iṡḻïďè">
            <a:extLst>
              <a:ext uri="{FF2B5EF4-FFF2-40B4-BE49-F238E27FC236}">
                <a16:creationId xmlns:a16="http://schemas.microsoft.com/office/drawing/2014/main" id="{C64FD86B-9D27-81DD-616C-9FA06D2B22B2}"/>
              </a:ext>
            </a:extLst>
          </p:cNvPr>
          <p:cNvSpPr/>
          <p:nvPr/>
        </p:nvSpPr>
        <p:spPr>
          <a:xfrm>
            <a:off x="716031" y="2105197"/>
            <a:ext cx="8579611" cy="1281092"/>
          </a:xfrm>
          <a:prstGeom prst="roundRect">
            <a:avLst>
              <a:gd name="adj" fmla="val 10000"/>
            </a:avLst>
          </a:prstGeom>
          <a:noFill/>
          <a:ln>
            <a:solidFill>
              <a:srgbClr val="006BBC"/>
            </a:solidFill>
            <a:prstDash val="sysDash"/>
          </a:ln>
        </p:spPr>
        <p:txBody>
          <a:bodyPr vert="horz" lIns="180000" tIns="46800" rIns="180000" bIns="4680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lnSpc>
                <a:spcPct val="90000"/>
              </a:lnSpc>
              <a:spcBef>
                <a:spcPts val="1000"/>
              </a:spcBef>
            </a:pPr>
            <a:endParaRPr lang="zh-CN" altLang="en-US" sz="1200" dirty="0">
              <a:solidFill>
                <a:schemeClr val="bg1"/>
              </a:solidFill>
            </a:endParaRPr>
          </a:p>
        </p:txBody>
      </p:sp>
      <p:sp>
        <p:nvSpPr>
          <p:cNvPr id="29" name="iṡḻïďè">
            <a:extLst>
              <a:ext uri="{FF2B5EF4-FFF2-40B4-BE49-F238E27FC236}">
                <a16:creationId xmlns:a16="http://schemas.microsoft.com/office/drawing/2014/main" id="{44AE3AA2-FBED-5E3D-19E1-005D475E0696}"/>
              </a:ext>
            </a:extLst>
          </p:cNvPr>
          <p:cNvSpPr/>
          <p:nvPr/>
        </p:nvSpPr>
        <p:spPr>
          <a:xfrm>
            <a:off x="746200" y="4786078"/>
            <a:ext cx="8485942" cy="1382239"/>
          </a:xfrm>
          <a:prstGeom prst="roundRect">
            <a:avLst>
              <a:gd name="adj" fmla="val 10000"/>
            </a:avLst>
          </a:prstGeom>
          <a:noFill/>
          <a:ln>
            <a:solidFill>
              <a:srgbClr val="006BBC"/>
            </a:solidFill>
            <a:prstDash val="sysDash"/>
          </a:ln>
        </p:spPr>
        <p:txBody>
          <a:bodyPr vert="horz" lIns="180000" tIns="46800" rIns="180000" bIns="4680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lnSpc>
                <a:spcPct val="90000"/>
              </a:lnSpc>
              <a:spcBef>
                <a:spcPts val="1000"/>
              </a:spcBef>
            </a:pPr>
            <a:endParaRPr lang="zh-CN" altLang="en-US" sz="1200" dirty="0">
              <a:solidFill>
                <a:schemeClr val="bg1"/>
              </a:solidFill>
            </a:endParaRPr>
          </a:p>
        </p:txBody>
      </p:sp>
    </p:spTree>
    <p:extLst>
      <p:ext uri="{BB962C8B-B14F-4D97-AF65-F5344CB8AC3E}">
        <p14:creationId xmlns:p14="http://schemas.microsoft.com/office/powerpoint/2010/main" val="27146291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3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图像和背景</a:t>
            </a:r>
          </a:p>
        </p:txBody>
      </p:sp>
      <p:sp>
        <p:nvSpPr>
          <p:cNvPr id="27" name="矩形 26">
            <a:extLst>
              <a:ext uri="{FF2B5EF4-FFF2-40B4-BE49-F238E27FC236}">
                <a16:creationId xmlns:a16="http://schemas.microsoft.com/office/drawing/2014/main" id="{7B26F3FE-C888-BA3A-7E2C-CC932C67DD48}"/>
              </a:ext>
            </a:extLst>
          </p:cNvPr>
          <p:cNvSpPr/>
          <p:nvPr/>
        </p:nvSpPr>
        <p:spPr>
          <a:xfrm>
            <a:off x="669087" y="689684"/>
            <a:ext cx="10167708" cy="49699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sz="2000" dirty="0"/>
              <a:t>线性渐变语法</a:t>
            </a:r>
            <a:endParaRPr lang="en-US" altLang="zh-CN" sz="2000" dirty="0"/>
          </a:p>
        </p:txBody>
      </p:sp>
      <p:pic>
        <p:nvPicPr>
          <p:cNvPr id="2" name="Picture 2">
            <a:extLst>
              <a:ext uri="{FF2B5EF4-FFF2-40B4-BE49-F238E27FC236}">
                <a16:creationId xmlns:a16="http://schemas.microsoft.com/office/drawing/2014/main" id="{64D92A72-14E6-BD3E-19FD-8B821CF86F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1" t="2642" r="6431" b="4151"/>
          <a:stretch>
            <a:fillRect/>
          </a:stretch>
        </p:blipFill>
        <p:spPr bwMode="auto">
          <a:xfrm>
            <a:off x="8663916" y="3324359"/>
            <a:ext cx="2568389" cy="2605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a:extLst>
              <a:ext uri="{FF2B5EF4-FFF2-40B4-BE49-F238E27FC236}">
                <a16:creationId xmlns:a16="http://schemas.microsoft.com/office/drawing/2014/main" id="{46C75372-7D7E-0536-93DA-95DD3BB2497A}"/>
              </a:ext>
            </a:extLst>
          </p:cNvPr>
          <p:cNvSpPr/>
          <p:nvPr/>
        </p:nvSpPr>
        <p:spPr>
          <a:xfrm>
            <a:off x="729433" y="2286695"/>
            <a:ext cx="10502874" cy="6992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矩形 3">
            <a:extLst>
              <a:ext uri="{FF2B5EF4-FFF2-40B4-BE49-F238E27FC236}">
                <a16:creationId xmlns:a16="http://schemas.microsoft.com/office/drawing/2014/main" id="{0471C30C-CE94-8685-5A82-8B83A1910D12}"/>
              </a:ext>
            </a:extLst>
          </p:cNvPr>
          <p:cNvSpPr/>
          <p:nvPr/>
        </p:nvSpPr>
        <p:spPr>
          <a:xfrm>
            <a:off x="729432" y="2394856"/>
            <a:ext cx="10502873"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buClr>
                <a:srgbClr val="006BBC"/>
              </a:buClr>
            </a:pPr>
            <a:r>
              <a:rPr lang="en-US" altLang="zh-CN" sz="2400" dirty="0">
                <a:latin typeface="Times New Roman" panose="02020603050405020304" pitchFamily="18" charset="0"/>
                <a:cs typeface="Times New Roman" panose="02020603050405020304" pitchFamily="18" charset="0"/>
              </a:rPr>
              <a:t>background-image: radial-gradient(shape size at position, start-color, ..., last-color);</a:t>
            </a:r>
            <a:endParaRPr lang="zh-CN" altLang="en-US" sz="24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320AEA45-C1CA-629D-7D1F-5E3C809E3BD4}"/>
              </a:ext>
            </a:extLst>
          </p:cNvPr>
          <p:cNvSpPr/>
          <p:nvPr/>
        </p:nvSpPr>
        <p:spPr>
          <a:xfrm>
            <a:off x="1249400" y="3525156"/>
            <a:ext cx="6867354" cy="212090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buClr>
                <a:srgbClr val="006BBC"/>
              </a:buClr>
            </a:pPr>
            <a:r>
              <a:rPr lang="en-US" altLang="zh-CN" dirty="0">
                <a:latin typeface="+mn-ea"/>
              </a:rPr>
              <a:t>.box1 {</a:t>
            </a:r>
          </a:p>
          <a:p>
            <a:pPr lvl="0">
              <a:lnSpc>
                <a:spcPct val="150000"/>
              </a:lnSpc>
              <a:buClr>
                <a:srgbClr val="006BBC"/>
              </a:buClr>
            </a:pPr>
            <a:r>
              <a:rPr lang="en-US" altLang="zh-CN" dirty="0">
                <a:latin typeface="+mn-ea"/>
              </a:rPr>
              <a:t>	width: 200px;</a:t>
            </a:r>
          </a:p>
          <a:p>
            <a:pPr lvl="0">
              <a:lnSpc>
                <a:spcPct val="150000"/>
              </a:lnSpc>
              <a:buClr>
                <a:srgbClr val="006BBC"/>
              </a:buClr>
            </a:pPr>
            <a:r>
              <a:rPr lang="en-US" altLang="zh-CN" dirty="0">
                <a:latin typeface="+mn-ea"/>
              </a:rPr>
              <a:t>	height: 200px;</a:t>
            </a:r>
          </a:p>
          <a:p>
            <a:pPr lvl="0">
              <a:lnSpc>
                <a:spcPct val="150000"/>
              </a:lnSpc>
              <a:buClr>
                <a:srgbClr val="006BBC"/>
              </a:buClr>
            </a:pPr>
            <a:r>
              <a:rPr lang="en-US" altLang="zh-CN" dirty="0">
                <a:latin typeface="+mn-ea"/>
              </a:rPr>
              <a:t>	</a:t>
            </a:r>
            <a:r>
              <a:rPr lang="en-US" altLang="zh-CN" dirty="0" err="1">
                <a:latin typeface="+mn-ea"/>
              </a:rPr>
              <a:t>background-image:radial-gradient</a:t>
            </a:r>
            <a:r>
              <a:rPr lang="en-US" altLang="zh-CN" dirty="0">
                <a:latin typeface="+mn-ea"/>
              </a:rPr>
              <a:t>(</a:t>
            </a:r>
            <a:r>
              <a:rPr lang="en-US" altLang="zh-CN" dirty="0" err="1">
                <a:latin typeface="+mn-ea"/>
              </a:rPr>
              <a:t>red,yellow,green</a:t>
            </a:r>
            <a:r>
              <a:rPr lang="en-US" altLang="zh-CN" dirty="0">
                <a:latin typeface="+mn-ea"/>
              </a:rPr>
              <a:t>);</a:t>
            </a:r>
          </a:p>
          <a:p>
            <a:pPr lvl="0">
              <a:lnSpc>
                <a:spcPct val="150000"/>
              </a:lnSpc>
              <a:buClr>
                <a:srgbClr val="006BBC"/>
              </a:buClr>
            </a:pPr>
            <a:r>
              <a:rPr lang="en-US" altLang="zh-CN" dirty="0">
                <a:latin typeface="+mn-ea"/>
              </a:rPr>
              <a:t>}</a:t>
            </a:r>
            <a:endParaRPr lang="zh-CN" altLang="en-US" dirty="0">
              <a:latin typeface="+mn-ea"/>
            </a:endParaRPr>
          </a:p>
        </p:txBody>
      </p:sp>
      <p:sp>
        <p:nvSpPr>
          <p:cNvPr id="6" name="矩形 5">
            <a:extLst>
              <a:ext uri="{FF2B5EF4-FFF2-40B4-BE49-F238E27FC236}">
                <a16:creationId xmlns:a16="http://schemas.microsoft.com/office/drawing/2014/main" id="{0F7CF26D-233D-ADFB-0085-47A2D802F780}"/>
              </a:ext>
            </a:extLst>
          </p:cNvPr>
          <p:cNvSpPr/>
          <p:nvPr/>
        </p:nvSpPr>
        <p:spPr>
          <a:xfrm>
            <a:off x="858093" y="1595590"/>
            <a:ext cx="10167708" cy="5539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sz="2000" dirty="0"/>
              <a:t>径向渐变语法</a:t>
            </a:r>
            <a:endParaRPr lang="en-US" altLang="zh-CN" sz="2000" dirty="0"/>
          </a:p>
        </p:txBody>
      </p:sp>
      <p:sp>
        <p:nvSpPr>
          <p:cNvPr id="11" name="iṡḻïďè">
            <a:extLst>
              <a:ext uri="{FF2B5EF4-FFF2-40B4-BE49-F238E27FC236}">
                <a16:creationId xmlns:a16="http://schemas.microsoft.com/office/drawing/2014/main" id="{170615C4-89A8-E472-2D61-21307D6E1F8E}"/>
              </a:ext>
            </a:extLst>
          </p:cNvPr>
          <p:cNvSpPr/>
          <p:nvPr/>
        </p:nvSpPr>
        <p:spPr>
          <a:xfrm>
            <a:off x="905037" y="3363792"/>
            <a:ext cx="7315127" cy="2566146"/>
          </a:xfrm>
          <a:prstGeom prst="roundRect">
            <a:avLst>
              <a:gd name="adj" fmla="val 10000"/>
            </a:avLst>
          </a:prstGeom>
          <a:noFill/>
          <a:ln>
            <a:solidFill>
              <a:srgbClr val="006BBC"/>
            </a:solidFill>
            <a:prstDash val="sysDash"/>
          </a:ln>
        </p:spPr>
        <p:txBody>
          <a:bodyPr vert="horz" lIns="180000" tIns="46800" rIns="180000" bIns="4680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lnSpc>
                <a:spcPct val="90000"/>
              </a:lnSpc>
              <a:spcBef>
                <a:spcPts val="1000"/>
              </a:spcBef>
            </a:pPr>
            <a:endParaRPr lang="zh-CN" altLang="en-US" sz="1200" dirty="0">
              <a:solidFill>
                <a:schemeClr val="bg1"/>
              </a:solidFill>
            </a:endParaRPr>
          </a:p>
        </p:txBody>
      </p:sp>
    </p:spTree>
    <p:extLst>
      <p:ext uri="{BB962C8B-B14F-4D97-AF65-F5344CB8AC3E}">
        <p14:creationId xmlns:p14="http://schemas.microsoft.com/office/powerpoint/2010/main" val="11466421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800" b="1" dirty="0">
                <a:solidFill>
                  <a:srgbClr val="FFFFFF"/>
                </a:solidFill>
                <a:latin typeface="Arial" panose="020B0604020202020204"/>
                <a:ea typeface="微软雅黑" panose="020B0503020204020204" charset="-122"/>
                <a:cs typeface="+mn-ea"/>
                <a:sym typeface="+mn-lt"/>
              </a:rPr>
              <a:t>4</a:t>
            </a: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列表和超链接</a:t>
            </a:r>
          </a:p>
        </p:txBody>
      </p:sp>
      <p:pic>
        <p:nvPicPr>
          <p:cNvPr id="9" name="table">
            <a:extLst>
              <a:ext uri="{FF2B5EF4-FFF2-40B4-BE49-F238E27FC236}">
                <a16:creationId xmlns:a16="http://schemas.microsoft.com/office/drawing/2014/main" id="{6D6CB42F-DCE5-C720-E84E-C402AA2A0A7A}"/>
              </a:ext>
            </a:extLst>
          </p:cNvPr>
          <p:cNvPicPr>
            <a:picLocks noChangeAspect="1"/>
          </p:cNvPicPr>
          <p:nvPr/>
        </p:nvPicPr>
        <p:blipFill>
          <a:blip r:embed="rId3"/>
          <a:stretch>
            <a:fillRect/>
          </a:stretch>
        </p:blipFill>
        <p:spPr>
          <a:xfrm>
            <a:off x="889553" y="1837661"/>
            <a:ext cx="10515600" cy="2900880"/>
          </a:xfrm>
          <a:prstGeom prst="rect">
            <a:avLst/>
          </a:prstGeom>
        </p:spPr>
      </p:pic>
      <p:sp>
        <p:nvSpPr>
          <p:cNvPr id="10" name="TextBox 6">
            <a:extLst>
              <a:ext uri="{FF2B5EF4-FFF2-40B4-BE49-F238E27FC236}">
                <a16:creationId xmlns:a16="http://schemas.microsoft.com/office/drawing/2014/main" id="{6C7CB298-0000-3EA6-7488-71636A86FD1C}"/>
              </a:ext>
            </a:extLst>
          </p:cNvPr>
          <p:cNvSpPr txBox="1"/>
          <p:nvPr/>
        </p:nvSpPr>
        <p:spPr>
          <a:xfrm>
            <a:off x="4835497" y="1410771"/>
            <a:ext cx="1828068"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latin typeface="微软雅黑" panose="020B0503020204020204" charset="-122"/>
                <a:ea typeface="微软雅黑" panose="020B0503020204020204" charset="-122"/>
                <a:sym typeface="微软雅黑" panose="020B0503020204020204" charset="-122"/>
              </a:rPr>
              <a:t>常用属性值</a:t>
            </a:r>
          </a:p>
        </p:txBody>
      </p:sp>
      <p:sp>
        <p:nvSpPr>
          <p:cNvPr id="13" name="矩形 12">
            <a:extLst>
              <a:ext uri="{FF2B5EF4-FFF2-40B4-BE49-F238E27FC236}">
                <a16:creationId xmlns:a16="http://schemas.microsoft.com/office/drawing/2014/main" id="{425D3E5A-4BCF-75C4-645A-AA8179870EC2}"/>
              </a:ext>
            </a:extLst>
          </p:cNvPr>
          <p:cNvSpPr/>
          <p:nvPr/>
        </p:nvSpPr>
        <p:spPr>
          <a:xfrm>
            <a:off x="665471" y="917613"/>
            <a:ext cx="3253486" cy="49911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sz="2000" dirty="0">
                <a:latin typeface="+mj-lt"/>
                <a:ea typeface="+mj-ea"/>
                <a:cs typeface="+mj-cs"/>
              </a:rPr>
              <a:t>修改列表项的标志类型</a:t>
            </a:r>
            <a:endParaRPr lang="zh-CN" altLang="en-US" sz="2000" dirty="0"/>
          </a:p>
        </p:txBody>
      </p:sp>
      <p:grpSp>
        <p:nvGrpSpPr>
          <p:cNvPr id="16" name="组合 15">
            <a:extLst>
              <a:ext uri="{FF2B5EF4-FFF2-40B4-BE49-F238E27FC236}">
                <a16:creationId xmlns:a16="http://schemas.microsoft.com/office/drawing/2014/main" id="{9DD0DBEC-3B70-7BFD-4EFC-5DDF47147C81}"/>
              </a:ext>
            </a:extLst>
          </p:cNvPr>
          <p:cNvGrpSpPr/>
          <p:nvPr/>
        </p:nvGrpSpPr>
        <p:grpSpPr>
          <a:xfrm>
            <a:off x="889553" y="4897406"/>
            <a:ext cx="10636976" cy="1042982"/>
            <a:chOff x="1707502" y="2404740"/>
            <a:chExt cx="8168917" cy="453125"/>
          </a:xfrm>
        </p:grpSpPr>
        <p:sp>
          <p:nvSpPr>
            <p:cNvPr id="17" name="矩形: 圆角 16">
              <a:extLst>
                <a:ext uri="{FF2B5EF4-FFF2-40B4-BE49-F238E27FC236}">
                  <a16:creationId xmlns:a16="http://schemas.microsoft.com/office/drawing/2014/main" id="{2531812B-838E-6834-8A3B-5594021DD769}"/>
                </a:ext>
              </a:extLst>
            </p:cNvPr>
            <p:cNvSpPr/>
            <p:nvPr/>
          </p:nvSpPr>
          <p:spPr>
            <a:xfrm>
              <a:off x="1707502" y="2404740"/>
              <a:ext cx="8168917" cy="453125"/>
            </a:xfrm>
            <a:prstGeom prst="roundRect">
              <a:avLst>
                <a:gd name="adj" fmla="val 798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矩形 17">
              <a:extLst>
                <a:ext uri="{FF2B5EF4-FFF2-40B4-BE49-F238E27FC236}">
                  <a16:creationId xmlns:a16="http://schemas.microsoft.com/office/drawing/2014/main" id="{E4A4D147-781C-0CD2-B15E-1025DDFD3C45}"/>
                </a:ext>
              </a:extLst>
            </p:cNvPr>
            <p:cNvSpPr/>
            <p:nvPr/>
          </p:nvSpPr>
          <p:spPr>
            <a:xfrm>
              <a:off x="2342219" y="2547539"/>
              <a:ext cx="3276854" cy="173828"/>
            </a:xfrm>
            <a:prstGeom prst="rect">
              <a:avLst/>
            </a:prstGeom>
            <a:solidFill>
              <a:schemeClr val="accent2">
                <a:lumMod val="20000"/>
                <a:lumOff val="80000"/>
              </a:schemeClr>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latin typeface="+mn-ea"/>
                </a:rPr>
                <a:t>ul {</a:t>
              </a:r>
              <a:r>
                <a:rPr lang="en-US" altLang="zh-CN" sz="2000" dirty="0">
                  <a:solidFill>
                    <a:srgbClr val="FF0000"/>
                  </a:solidFill>
                  <a:latin typeface="+mn-ea"/>
                </a:rPr>
                <a:t>list-style-type</a:t>
              </a:r>
              <a:r>
                <a:rPr lang="en-US" altLang="zh-CN" sz="2000" dirty="0">
                  <a:latin typeface="+mn-ea"/>
                </a:rPr>
                <a:t> : square}</a:t>
              </a:r>
            </a:p>
          </p:txBody>
        </p:sp>
        <p:sp>
          <p:nvSpPr>
            <p:cNvPr id="19" name="矩形 18">
              <a:extLst>
                <a:ext uri="{FF2B5EF4-FFF2-40B4-BE49-F238E27FC236}">
                  <a16:creationId xmlns:a16="http://schemas.microsoft.com/office/drawing/2014/main" id="{1CBC462B-7B9D-029F-8D94-685B7B9BD735}"/>
                </a:ext>
              </a:extLst>
            </p:cNvPr>
            <p:cNvSpPr/>
            <p:nvPr/>
          </p:nvSpPr>
          <p:spPr>
            <a:xfrm>
              <a:off x="6590653" y="2430731"/>
              <a:ext cx="1300186" cy="401142"/>
            </a:xfrm>
            <a:prstGeom prst="rect">
              <a:avLst/>
            </a:prstGeom>
            <a:solidFill>
              <a:schemeClr val="accent2">
                <a:lumMod val="20000"/>
                <a:lumOff val="80000"/>
              </a:schemeClr>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n"/>
              </a:pPr>
              <a:r>
                <a:rPr lang="zh-CN" altLang="en-US" dirty="0">
                  <a:latin typeface="+mn-ea"/>
                </a:rPr>
                <a:t>红茶</a:t>
              </a:r>
              <a:endParaRPr lang="en-US" altLang="zh-CN" dirty="0">
                <a:latin typeface="+mn-ea"/>
              </a:endParaRPr>
            </a:p>
            <a:p>
              <a:pPr marL="285750" indent="-285750">
                <a:buFont typeface="Wingdings" panose="05000000000000000000" pitchFamily="2" charset="2"/>
                <a:buChar char="n"/>
              </a:pPr>
              <a:r>
                <a:rPr lang="zh-CN" altLang="en-US" dirty="0">
                  <a:latin typeface="+mn-ea"/>
                </a:rPr>
                <a:t>绿茶</a:t>
              </a:r>
              <a:endParaRPr lang="en-US" altLang="zh-CN" dirty="0">
                <a:latin typeface="+mn-ea"/>
              </a:endParaRPr>
            </a:p>
            <a:p>
              <a:pPr marL="285750" indent="-285750">
                <a:buFont typeface="Wingdings" panose="05000000000000000000" pitchFamily="2" charset="2"/>
                <a:buChar char="n"/>
              </a:pPr>
              <a:r>
                <a:rPr lang="zh-CN" altLang="en-US" dirty="0">
                  <a:latin typeface="+mn-ea"/>
                </a:rPr>
                <a:t>花茶</a:t>
              </a:r>
              <a:endParaRPr lang="en-US" altLang="zh-CN" dirty="0">
                <a:latin typeface="+mn-ea"/>
              </a:endParaRPr>
            </a:p>
          </p:txBody>
        </p:sp>
      </p:grpSp>
    </p:spTree>
    <p:extLst>
      <p:ext uri="{BB962C8B-B14F-4D97-AF65-F5344CB8AC3E}">
        <p14:creationId xmlns:p14="http://schemas.microsoft.com/office/powerpoint/2010/main" val="23900715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800" b="1" dirty="0">
                <a:solidFill>
                  <a:srgbClr val="FFFFFF"/>
                </a:solidFill>
                <a:latin typeface="Arial" panose="020B0604020202020204"/>
                <a:ea typeface="微软雅黑" panose="020B0503020204020204" charset="-122"/>
                <a:cs typeface="+mn-ea"/>
                <a:sym typeface="+mn-lt"/>
              </a:rPr>
              <a:t>4</a:t>
            </a: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列表和超链接</a:t>
            </a:r>
          </a:p>
        </p:txBody>
      </p:sp>
      <p:sp>
        <p:nvSpPr>
          <p:cNvPr id="2" name="矩形 1">
            <a:extLst>
              <a:ext uri="{FF2B5EF4-FFF2-40B4-BE49-F238E27FC236}">
                <a16:creationId xmlns:a16="http://schemas.microsoft.com/office/drawing/2014/main" id="{F078C35F-65AB-7DAD-02C3-A6DEB8664D69}"/>
              </a:ext>
            </a:extLst>
          </p:cNvPr>
          <p:cNvSpPr/>
          <p:nvPr/>
        </p:nvSpPr>
        <p:spPr>
          <a:xfrm>
            <a:off x="759808" y="1531251"/>
            <a:ext cx="4624991" cy="5597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sz="2400" dirty="0">
                <a:latin typeface="楷体" panose="02010609060101010101" pitchFamily="49" charset="-122"/>
                <a:ea typeface="楷体" panose="02010609060101010101" pitchFamily="49" charset="-122"/>
                <a:cs typeface="+mj-cs"/>
              </a:rPr>
              <a:t>列表项标志设置为图像</a:t>
            </a:r>
            <a:endParaRPr lang="zh-CN" altLang="en-US" sz="2400" dirty="0">
              <a:latin typeface="楷体" panose="02010609060101010101" pitchFamily="49" charset="-122"/>
              <a:ea typeface="楷体" panose="02010609060101010101" pitchFamily="49" charset="-122"/>
            </a:endParaRPr>
          </a:p>
        </p:txBody>
      </p:sp>
      <p:grpSp>
        <p:nvGrpSpPr>
          <p:cNvPr id="3" name="组合 2">
            <a:extLst>
              <a:ext uri="{FF2B5EF4-FFF2-40B4-BE49-F238E27FC236}">
                <a16:creationId xmlns:a16="http://schemas.microsoft.com/office/drawing/2014/main" id="{C22D5A82-04F7-55E0-D221-3DA834B526F6}"/>
              </a:ext>
            </a:extLst>
          </p:cNvPr>
          <p:cNvGrpSpPr/>
          <p:nvPr/>
        </p:nvGrpSpPr>
        <p:grpSpPr>
          <a:xfrm>
            <a:off x="851184" y="2572535"/>
            <a:ext cx="10581006" cy="1972805"/>
            <a:chOff x="191343" y="2671918"/>
            <a:chExt cx="6696744" cy="3110911"/>
          </a:xfrm>
        </p:grpSpPr>
        <p:sp>
          <p:nvSpPr>
            <p:cNvPr id="23" name="矩形 22">
              <a:extLst>
                <a:ext uri="{FF2B5EF4-FFF2-40B4-BE49-F238E27FC236}">
                  <a16:creationId xmlns:a16="http://schemas.microsoft.com/office/drawing/2014/main" id="{AE6C2F80-00BE-7462-EF73-1385C6E763BC}"/>
                </a:ext>
              </a:extLst>
            </p:cNvPr>
            <p:cNvSpPr/>
            <p:nvPr/>
          </p:nvSpPr>
          <p:spPr>
            <a:xfrm>
              <a:off x="191343" y="2671918"/>
              <a:ext cx="6696744" cy="30476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矩形 23">
              <a:extLst>
                <a:ext uri="{FF2B5EF4-FFF2-40B4-BE49-F238E27FC236}">
                  <a16:creationId xmlns:a16="http://schemas.microsoft.com/office/drawing/2014/main" id="{B38F2521-7C23-C544-290C-14BDE415BF98}"/>
                </a:ext>
              </a:extLst>
            </p:cNvPr>
            <p:cNvSpPr/>
            <p:nvPr/>
          </p:nvSpPr>
          <p:spPr>
            <a:xfrm>
              <a:off x="191343" y="5656380"/>
              <a:ext cx="6696744" cy="126449"/>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 name="矩形 3">
            <a:extLst>
              <a:ext uri="{FF2B5EF4-FFF2-40B4-BE49-F238E27FC236}">
                <a16:creationId xmlns:a16="http://schemas.microsoft.com/office/drawing/2014/main" id="{5B197ED7-B033-BC31-2B6C-CF75502C635B}"/>
              </a:ext>
            </a:extLst>
          </p:cNvPr>
          <p:cNvSpPr/>
          <p:nvPr/>
        </p:nvSpPr>
        <p:spPr>
          <a:xfrm>
            <a:off x="1736485" y="3184119"/>
            <a:ext cx="6177534" cy="5539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sz="2000" dirty="0">
                <a:latin typeface="+mn-ea"/>
              </a:rPr>
              <a:t>ul {</a:t>
            </a:r>
            <a:r>
              <a:rPr lang="en-US" altLang="zh-CN" sz="2000" dirty="0">
                <a:solidFill>
                  <a:srgbClr val="FF0000"/>
                </a:solidFill>
                <a:latin typeface="+mn-ea"/>
              </a:rPr>
              <a:t>list-style-image:</a:t>
            </a:r>
            <a:r>
              <a:rPr lang="en-US" altLang="zh-CN" sz="2000" dirty="0">
                <a:latin typeface="+mn-ea"/>
              </a:rPr>
              <a:t> </a:t>
            </a:r>
            <a:r>
              <a:rPr lang="en-US" altLang="zh-CN" sz="2000" dirty="0" err="1">
                <a:latin typeface="+mn-ea"/>
              </a:rPr>
              <a:t>url</a:t>
            </a:r>
            <a:r>
              <a:rPr lang="en-US" altLang="zh-CN" sz="2000" dirty="0">
                <a:latin typeface="+mn-ea"/>
              </a:rPr>
              <a:t>(</a:t>
            </a:r>
            <a:r>
              <a:rPr lang="en-US" altLang="zh-CN" sz="2000" dirty="0" err="1">
                <a:latin typeface="+mn-ea"/>
              </a:rPr>
              <a:t>img</a:t>
            </a:r>
            <a:r>
              <a:rPr lang="en-US" altLang="zh-CN" sz="2000" dirty="0">
                <a:latin typeface="+mn-ea"/>
              </a:rPr>
              <a:t>/icon.gif);}</a:t>
            </a:r>
          </a:p>
        </p:txBody>
      </p:sp>
      <p:grpSp>
        <p:nvGrpSpPr>
          <p:cNvPr id="5" name="组合 4">
            <a:extLst>
              <a:ext uri="{FF2B5EF4-FFF2-40B4-BE49-F238E27FC236}">
                <a16:creationId xmlns:a16="http://schemas.microsoft.com/office/drawing/2014/main" id="{528A8590-6FA5-B144-5E95-716F936729AF}"/>
              </a:ext>
            </a:extLst>
          </p:cNvPr>
          <p:cNvGrpSpPr/>
          <p:nvPr/>
        </p:nvGrpSpPr>
        <p:grpSpPr>
          <a:xfrm>
            <a:off x="7524090" y="2759755"/>
            <a:ext cx="1293460" cy="1422954"/>
            <a:chOff x="6559068" y="2264442"/>
            <a:chExt cx="1293460" cy="1422954"/>
          </a:xfrm>
        </p:grpSpPr>
        <p:pic>
          <p:nvPicPr>
            <p:cNvPr id="11" name="图形 2" descr="叶">
              <a:extLst>
                <a:ext uri="{FF2B5EF4-FFF2-40B4-BE49-F238E27FC236}">
                  <a16:creationId xmlns:a16="http://schemas.microsoft.com/office/drawing/2014/main" id="{1C112660-A0E0-37A5-5350-CA9E7C6DD73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9068" y="2367544"/>
              <a:ext cx="389929" cy="389929"/>
            </a:xfrm>
            <a:prstGeom prst="rect">
              <a:avLst/>
            </a:prstGeom>
          </p:spPr>
        </p:pic>
        <p:sp>
          <p:nvSpPr>
            <p:cNvPr id="20" name="矩形 19">
              <a:extLst>
                <a:ext uri="{FF2B5EF4-FFF2-40B4-BE49-F238E27FC236}">
                  <a16:creationId xmlns:a16="http://schemas.microsoft.com/office/drawing/2014/main" id="{BF9E584A-D5C7-D82B-9B08-C4B724F1AA8A}"/>
                </a:ext>
              </a:extLst>
            </p:cNvPr>
            <p:cNvSpPr/>
            <p:nvPr/>
          </p:nvSpPr>
          <p:spPr>
            <a:xfrm>
              <a:off x="6948997" y="2264442"/>
              <a:ext cx="903531" cy="14229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latin typeface="+mn-ea"/>
                </a:rPr>
                <a:t>红茶</a:t>
              </a:r>
              <a:endParaRPr lang="en-US" altLang="zh-CN" sz="2000" dirty="0">
                <a:latin typeface="+mn-ea"/>
              </a:endParaRPr>
            </a:p>
            <a:p>
              <a:pPr>
                <a:lnSpc>
                  <a:spcPct val="150000"/>
                </a:lnSpc>
              </a:pPr>
              <a:r>
                <a:rPr lang="zh-CN" altLang="en-US" sz="2000" dirty="0">
                  <a:latin typeface="+mn-ea"/>
                </a:rPr>
                <a:t>绿茶</a:t>
              </a:r>
              <a:endParaRPr lang="en-US" altLang="zh-CN" sz="2000" dirty="0">
                <a:latin typeface="+mn-ea"/>
              </a:endParaRPr>
            </a:p>
            <a:p>
              <a:pPr>
                <a:lnSpc>
                  <a:spcPct val="150000"/>
                </a:lnSpc>
              </a:pPr>
              <a:r>
                <a:rPr lang="zh-CN" altLang="en-US" sz="2000" dirty="0">
                  <a:latin typeface="+mn-ea"/>
                </a:rPr>
                <a:t>花茶</a:t>
              </a:r>
              <a:endParaRPr lang="en-US" altLang="zh-CN" sz="2000" dirty="0">
                <a:latin typeface="+mn-ea"/>
              </a:endParaRPr>
            </a:p>
          </p:txBody>
        </p:sp>
        <p:pic>
          <p:nvPicPr>
            <p:cNvPr id="21" name="图形 17" descr="叶">
              <a:extLst>
                <a:ext uri="{FF2B5EF4-FFF2-40B4-BE49-F238E27FC236}">
                  <a16:creationId xmlns:a16="http://schemas.microsoft.com/office/drawing/2014/main" id="{7DBD42A1-72F8-3374-B833-3F851B52E00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9068" y="2819045"/>
              <a:ext cx="389929" cy="389929"/>
            </a:xfrm>
            <a:prstGeom prst="rect">
              <a:avLst/>
            </a:prstGeom>
          </p:spPr>
        </p:pic>
        <p:pic>
          <p:nvPicPr>
            <p:cNvPr id="22" name="图形 18" descr="叶">
              <a:extLst>
                <a:ext uri="{FF2B5EF4-FFF2-40B4-BE49-F238E27FC236}">
                  <a16:creationId xmlns:a16="http://schemas.microsoft.com/office/drawing/2014/main" id="{A99873ED-912C-3F8C-758B-CD81E6B29BF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9068" y="3264597"/>
              <a:ext cx="389929" cy="389929"/>
            </a:xfrm>
            <a:prstGeom prst="rect">
              <a:avLst/>
            </a:prstGeom>
          </p:spPr>
        </p:pic>
      </p:grpSp>
      <p:grpSp>
        <p:nvGrpSpPr>
          <p:cNvPr id="6" name="组合 5">
            <a:extLst>
              <a:ext uri="{FF2B5EF4-FFF2-40B4-BE49-F238E27FC236}">
                <a16:creationId xmlns:a16="http://schemas.microsoft.com/office/drawing/2014/main" id="{92BECFC9-0748-CD52-CB77-17303D8B8C89}"/>
              </a:ext>
            </a:extLst>
          </p:cNvPr>
          <p:cNvGrpSpPr/>
          <p:nvPr/>
        </p:nvGrpSpPr>
        <p:grpSpPr>
          <a:xfrm>
            <a:off x="851184" y="4691602"/>
            <a:ext cx="10581006" cy="635147"/>
            <a:chOff x="721732" y="4110087"/>
            <a:chExt cx="10581006" cy="635147"/>
          </a:xfrm>
        </p:grpSpPr>
        <p:sp>
          <p:nvSpPr>
            <p:cNvPr id="7" name="矩形 6">
              <a:extLst>
                <a:ext uri="{FF2B5EF4-FFF2-40B4-BE49-F238E27FC236}">
                  <a16:creationId xmlns:a16="http://schemas.microsoft.com/office/drawing/2014/main" id="{141E53D3-CF52-B61F-7CF6-CEF92BB4BFC8}"/>
                </a:ext>
              </a:extLst>
            </p:cNvPr>
            <p:cNvSpPr/>
            <p:nvPr/>
          </p:nvSpPr>
          <p:spPr>
            <a:xfrm>
              <a:off x="721732" y="4110087"/>
              <a:ext cx="10581006" cy="635147"/>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TextBox 7">
              <a:extLst>
                <a:ext uri="{FF2B5EF4-FFF2-40B4-BE49-F238E27FC236}">
                  <a16:creationId xmlns:a16="http://schemas.microsoft.com/office/drawing/2014/main" id="{A18D1DB4-DCE3-B6F0-A37B-877EDDD1F47E}"/>
                </a:ext>
              </a:extLst>
            </p:cNvPr>
            <p:cNvSpPr txBox="1"/>
            <p:nvPr/>
          </p:nvSpPr>
          <p:spPr>
            <a:xfrm>
              <a:off x="801280" y="4225760"/>
              <a:ext cx="10501458"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zh-CN" sz="2000" dirty="0">
                  <a:solidFill>
                    <a:schemeClr val="bg1"/>
                  </a:solidFill>
                  <a:latin typeface="微软雅黑" panose="020B0503020204020204" charset="-122"/>
                  <a:ea typeface="微软雅黑" panose="020B0503020204020204" charset="-122"/>
                  <a:sym typeface="微软雅黑" panose="020B0503020204020204" charset="-122"/>
                </a:rPr>
                <a:t>注意</a:t>
              </a:r>
              <a:r>
                <a:rPr lang="zh-CN" altLang="en-US" sz="2000" dirty="0">
                  <a:solidFill>
                    <a:schemeClr val="bg1"/>
                  </a:solidFill>
                  <a:latin typeface="微软雅黑" panose="020B0503020204020204" charset="-122"/>
                  <a:ea typeface="微软雅黑" panose="020B0503020204020204" charset="-122"/>
                  <a:sym typeface="微软雅黑" panose="020B0503020204020204" charset="-122"/>
                </a:rPr>
                <a:t>：列表项标志的</a:t>
              </a:r>
              <a:r>
                <a:rPr lang="zh-CN" altLang="zh-CN" sz="2000" dirty="0">
                  <a:solidFill>
                    <a:schemeClr val="bg1"/>
                  </a:solidFill>
                  <a:latin typeface="微软雅黑" panose="020B0503020204020204" charset="-122"/>
                  <a:ea typeface="微软雅黑" panose="020B0503020204020204" charset="-122"/>
                  <a:sym typeface="微软雅黑" panose="020B0503020204020204" charset="-122"/>
                </a:rPr>
                <a:t>图片背景色</a:t>
              </a:r>
              <a:r>
                <a:rPr lang="zh-CN" altLang="en-US" sz="2000" dirty="0">
                  <a:solidFill>
                    <a:schemeClr val="bg1"/>
                  </a:solidFill>
                  <a:latin typeface="微软雅黑" panose="020B0503020204020204" charset="-122"/>
                  <a:ea typeface="微软雅黑" panose="020B0503020204020204" charset="-122"/>
                  <a:sym typeface="微软雅黑" panose="020B0503020204020204" charset="-122"/>
                </a:rPr>
                <a:t>最好</a:t>
              </a:r>
              <a:r>
                <a:rPr lang="zh-CN" altLang="zh-CN" sz="2000" dirty="0">
                  <a:solidFill>
                    <a:schemeClr val="bg1"/>
                  </a:solidFill>
                  <a:latin typeface="微软雅黑" panose="020B0503020204020204" charset="-122"/>
                  <a:ea typeface="微软雅黑" panose="020B0503020204020204" charset="-122"/>
                  <a:sym typeface="微软雅黑" panose="020B0503020204020204" charset="-122"/>
                </a:rPr>
                <a:t>设置为透明色</a:t>
              </a:r>
              <a:r>
                <a:rPr lang="zh-CN" altLang="en-US" sz="2000" dirty="0">
                  <a:solidFill>
                    <a:schemeClr val="bg1"/>
                  </a:solidFill>
                  <a:latin typeface="微软雅黑" panose="020B0503020204020204" charset="-122"/>
                  <a:ea typeface="微软雅黑" panose="020B0503020204020204" charset="-122"/>
                  <a:sym typeface="微软雅黑" panose="020B0503020204020204" charset="-122"/>
                </a:rPr>
                <a:t>，所以图片</a:t>
              </a:r>
              <a:r>
                <a:rPr lang="zh-CN" altLang="zh-CN" sz="2000" dirty="0">
                  <a:solidFill>
                    <a:schemeClr val="bg1"/>
                  </a:solidFill>
                  <a:latin typeface="微软雅黑" panose="020B0503020204020204" charset="-122"/>
                  <a:ea typeface="微软雅黑" panose="020B0503020204020204" charset="-122"/>
                  <a:sym typeface="微软雅黑" panose="020B0503020204020204" charset="-122"/>
                </a:rPr>
                <a:t>格式</a:t>
              </a:r>
              <a:r>
                <a:rPr lang="zh-CN" altLang="en-US" sz="2000" dirty="0">
                  <a:solidFill>
                    <a:schemeClr val="bg1"/>
                  </a:solidFill>
                  <a:latin typeface="微软雅黑" panose="020B0503020204020204" charset="-122"/>
                  <a:ea typeface="微软雅黑" panose="020B0503020204020204" charset="-122"/>
                  <a:sym typeface="微软雅黑" panose="020B0503020204020204" charset="-122"/>
                </a:rPr>
                <a:t>最好为</a:t>
              </a:r>
              <a:r>
                <a:rPr lang="en-US" altLang="zh-CN" sz="2000" b="1" dirty="0">
                  <a:solidFill>
                    <a:srgbClr val="FFC000"/>
                  </a:solidFill>
                  <a:latin typeface="微软雅黑" panose="020B0503020204020204" charset="-122"/>
                  <a:ea typeface="微软雅黑" panose="020B0503020204020204" charset="-122"/>
                  <a:sym typeface="微软雅黑" panose="020B0503020204020204" charset="-122"/>
                </a:rPr>
                <a:t>gif</a:t>
              </a:r>
              <a:r>
                <a:rPr lang="zh-CN" altLang="zh-CN" sz="2000" dirty="0">
                  <a:solidFill>
                    <a:schemeClr val="bg1"/>
                  </a:solidFill>
                  <a:latin typeface="微软雅黑" panose="020B0503020204020204" charset="-122"/>
                  <a:ea typeface="微软雅黑" panose="020B0503020204020204" charset="-122"/>
                  <a:sym typeface="微软雅黑" panose="020B0503020204020204" charset="-122"/>
                </a:rPr>
                <a:t>或者</a:t>
              </a:r>
              <a:r>
                <a:rPr lang="en-US" altLang="zh-CN" sz="2000" b="1" dirty="0" err="1">
                  <a:solidFill>
                    <a:srgbClr val="FFC000"/>
                  </a:solidFill>
                  <a:latin typeface="微软雅黑" panose="020B0503020204020204" charset="-122"/>
                  <a:ea typeface="微软雅黑" panose="020B0503020204020204" charset="-122"/>
                  <a:sym typeface="微软雅黑" panose="020B0503020204020204" charset="-122"/>
                </a:rPr>
                <a:t>png</a:t>
              </a:r>
              <a:r>
                <a:rPr lang="zh-CN" altLang="zh-CN" sz="2000" dirty="0">
                  <a:solidFill>
                    <a:schemeClr val="bg1"/>
                  </a:solidFill>
                  <a:latin typeface="微软雅黑" panose="020B0503020204020204" charset="-122"/>
                  <a:ea typeface="微软雅黑" panose="020B0503020204020204" charset="-122"/>
                  <a:sym typeface="微软雅黑" panose="020B0503020204020204" charset="-122"/>
                </a:rPr>
                <a:t>格式</a:t>
              </a:r>
              <a:endParaRPr lang="zh-CN" altLang="en-US" sz="2000" dirty="0">
                <a:solidFill>
                  <a:schemeClr val="bg1"/>
                </a:solidFill>
                <a:latin typeface="微软雅黑" panose="020B0503020204020204" charset="-122"/>
                <a:ea typeface="微软雅黑" panose="020B0503020204020204" charset="-122"/>
                <a:sym typeface="微软雅黑" panose="020B0503020204020204" charset="-122"/>
              </a:endParaRPr>
            </a:p>
          </p:txBody>
        </p:sp>
      </p:grpSp>
    </p:spTree>
    <p:extLst>
      <p:ext uri="{BB962C8B-B14F-4D97-AF65-F5344CB8AC3E}">
        <p14:creationId xmlns:p14="http://schemas.microsoft.com/office/powerpoint/2010/main" val="29786831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800" b="1" dirty="0">
                <a:solidFill>
                  <a:srgbClr val="FFFFFF"/>
                </a:solidFill>
                <a:latin typeface="Arial" panose="020B0604020202020204"/>
                <a:ea typeface="微软雅黑" panose="020B0503020204020204" charset="-122"/>
                <a:cs typeface="+mn-ea"/>
                <a:sym typeface="+mn-lt"/>
              </a:rPr>
              <a:t>4</a:t>
            </a: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列表和超链接</a:t>
            </a:r>
          </a:p>
        </p:txBody>
      </p:sp>
      <p:pic>
        <p:nvPicPr>
          <p:cNvPr id="9" name="table">
            <a:extLst>
              <a:ext uri="{FF2B5EF4-FFF2-40B4-BE49-F238E27FC236}">
                <a16:creationId xmlns:a16="http://schemas.microsoft.com/office/drawing/2014/main" id="{A769004A-E8EA-4338-85EF-16FD1EE9D532}"/>
              </a:ext>
            </a:extLst>
          </p:cNvPr>
          <p:cNvPicPr>
            <a:picLocks noChangeAspect="1"/>
          </p:cNvPicPr>
          <p:nvPr/>
        </p:nvPicPr>
        <p:blipFill>
          <a:blip r:embed="rId3"/>
          <a:stretch>
            <a:fillRect/>
          </a:stretch>
        </p:blipFill>
        <p:spPr>
          <a:xfrm>
            <a:off x="1216104" y="1873839"/>
            <a:ext cx="10201946" cy="1904933"/>
          </a:xfrm>
          <a:prstGeom prst="rect">
            <a:avLst/>
          </a:prstGeom>
        </p:spPr>
      </p:pic>
      <p:pic>
        <p:nvPicPr>
          <p:cNvPr id="10" name="Picture 2">
            <a:extLst>
              <a:ext uri="{FF2B5EF4-FFF2-40B4-BE49-F238E27FC236}">
                <a16:creationId xmlns:a16="http://schemas.microsoft.com/office/drawing/2014/main" id="{392B9783-397D-F300-E5EE-10A5B6BEE2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a:fillRect/>
          </a:stretch>
        </p:blipFill>
        <p:spPr bwMode="auto">
          <a:xfrm>
            <a:off x="1216103" y="4177664"/>
            <a:ext cx="4987027" cy="1658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a:extLst>
              <a:ext uri="{FF2B5EF4-FFF2-40B4-BE49-F238E27FC236}">
                <a16:creationId xmlns:a16="http://schemas.microsoft.com/office/drawing/2014/main" id="{D58BF143-3E2E-1DF1-8851-0C0ECB28CA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3584" y="4213158"/>
            <a:ext cx="5104466" cy="1579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矩形 15">
            <a:extLst>
              <a:ext uri="{FF2B5EF4-FFF2-40B4-BE49-F238E27FC236}">
                <a16:creationId xmlns:a16="http://schemas.microsoft.com/office/drawing/2014/main" id="{1A45B61A-8967-D51C-A4F9-E7FBFA5744B5}"/>
              </a:ext>
            </a:extLst>
          </p:cNvPr>
          <p:cNvSpPr/>
          <p:nvPr/>
        </p:nvSpPr>
        <p:spPr>
          <a:xfrm>
            <a:off x="773949" y="1022089"/>
            <a:ext cx="7680622" cy="5597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sz="2400" dirty="0">
                <a:latin typeface="楷体" panose="02010609060101010101" pitchFamily="49" charset="-122"/>
                <a:ea typeface="楷体" panose="02010609060101010101" pitchFamily="49" charset="-122"/>
                <a:cs typeface="+mj-cs"/>
              </a:rPr>
              <a:t>确定列表标志出现在列表项内容之外还是内容内部</a:t>
            </a:r>
            <a:endParaRPr lang="zh-CN" alt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0291830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800" b="1" dirty="0">
                <a:solidFill>
                  <a:srgbClr val="FFFFFF"/>
                </a:solidFill>
                <a:latin typeface="Arial" panose="020B0604020202020204"/>
                <a:ea typeface="微软雅黑" panose="020B0503020204020204" charset="-122"/>
                <a:cs typeface="+mn-ea"/>
                <a:sym typeface="+mn-lt"/>
              </a:rPr>
              <a:t>4</a:t>
            </a: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列表和超链接</a:t>
            </a:r>
          </a:p>
        </p:txBody>
      </p:sp>
      <p:grpSp>
        <p:nvGrpSpPr>
          <p:cNvPr id="19" name="组合 18">
            <a:extLst>
              <a:ext uri="{FF2B5EF4-FFF2-40B4-BE49-F238E27FC236}">
                <a16:creationId xmlns:a16="http://schemas.microsoft.com/office/drawing/2014/main" id="{B9813D45-D3C7-45F5-158F-41732C4E3E37}"/>
              </a:ext>
            </a:extLst>
          </p:cNvPr>
          <p:cNvGrpSpPr/>
          <p:nvPr/>
        </p:nvGrpSpPr>
        <p:grpSpPr>
          <a:xfrm>
            <a:off x="805497" y="1342269"/>
            <a:ext cx="10581006" cy="4173463"/>
            <a:chOff x="191343" y="-798294"/>
            <a:chExt cx="6696744" cy="6581123"/>
          </a:xfrm>
        </p:grpSpPr>
        <p:sp>
          <p:nvSpPr>
            <p:cNvPr id="24" name="矩形 23">
              <a:extLst>
                <a:ext uri="{FF2B5EF4-FFF2-40B4-BE49-F238E27FC236}">
                  <a16:creationId xmlns:a16="http://schemas.microsoft.com/office/drawing/2014/main" id="{570C8527-32A5-1D4A-9C03-23A2C3AEB733}"/>
                </a:ext>
              </a:extLst>
            </p:cNvPr>
            <p:cNvSpPr/>
            <p:nvPr/>
          </p:nvSpPr>
          <p:spPr>
            <a:xfrm>
              <a:off x="191343" y="-798294"/>
              <a:ext cx="6696744" cy="65178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矩形 24">
              <a:extLst>
                <a:ext uri="{FF2B5EF4-FFF2-40B4-BE49-F238E27FC236}">
                  <a16:creationId xmlns:a16="http://schemas.microsoft.com/office/drawing/2014/main" id="{63071600-656B-8529-2A89-0BBB7E517569}"/>
                </a:ext>
              </a:extLst>
            </p:cNvPr>
            <p:cNvSpPr/>
            <p:nvPr/>
          </p:nvSpPr>
          <p:spPr>
            <a:xfrm>
              <a:off x="191343" y="5656380"/>
              <a:ext cx="6696744" cy="126449"/>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a:extLst>
              <a:ext uri="{FF2B5EF4-FFF2-40B4-BE49-F238E27FC236}">
                <a16:creationId xmlns:a16="http://schemas.microsoft.com/office/drawing/2014/main" id="{0460A77F-B3B8-B9EE-3F8E-53114E61DF0B}"/>
              </a:ext>
            </a:extLst>
          </p:cNvPr>
          <p:cNvSpPr/>
          <p:nvPr/>
        </p:nvSpPr>
        <p:spPr>
          <a:xfrm>
            <a:off x="1324200" y="1603202"/>
            <a:ext cx="8840618" cy="331545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超链接的特殊性在于能够根据它们所处的状态来设置它们的样式。</a:t>
            </a:r>
          </a:p>
          <a:p>
            <a:pPr lvl="0">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超链接的四种状态：</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0">
              <a:lnSpc>
                <a:spcPct val="150000"/>
              </a:lnSpc>
            </a:pP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a:link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普通的、未被访问的链接 </a:t>
            </a:r>
          </a:p>
          <a:p>
            <a:pPr lvl="0">
              <a:lnSpc>
                <a:spcPct val="150000"/>
              </a:lnSpc>
            </a:pP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a:visited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用户已访问的链接 </a:t>
            </a:r>
          </a:p>
          <a:p>
            <a:pPr lvl="0">
              <a:lnSpc>
                <a:spcPct val="150000"/>
              </a:lnSpc>
            </a:pP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a:hover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鼠标指针位于链接的上方 </a:t>
            </a:r>
          </a:p>
          <a:p>
            <a:pPr lvl="0">
              <a:lnSpc>
                <a:spcPct val="150000"/>
              </a:lnSpc>
            </a:pP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a:active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链接被点击的时刻</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1" name="TextBox 4">
            <a:extLst>
              <a:ext uri="{FF2B5EF4-FFF2-40B4-BE49-F238E27FC236}">
                <a16:creationId xmlns:a16="http://schemas.microsoft.com/office/drawing/2014/main" id="{87C5B91C-2D55-2510-B6CF-73CD61DFEBC4}"/>
              </a:ext>
            </a:extLst>
          </p:cNvPr>
          <p:cNvSpPr txBox="1"/>
          <p:nvPr/>
        </p:nvSpPr>
        <p:spPr>
          <a:xfrm>
            <a:off x="7264479" y="3384508"/>
            <a:ext cx="172354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rgbClr val="FF0000"/>
                </a:solidFill>
                <a:latin typeface="微软雅黑" panose="020B0503020204020204" charset="-122"/>
                <a:ea typeface="微软雅黑" panose="020B0503020204020204" charset="-122"/>
                <a:sym typeface="微软雅黑" panose="020B0503020204020204" charset="-122"/>
              </a:rPr>
              <a:t>伪类选择器</a:t>
            </a:r>
          </a:p>
        </p:txBody>
      </p:sp>
      <p:sp>
        <p:nvSpPr>
          <p:cNvPr id="22" name="矩形 21">
            <a:extLst>
              <a:ext uri="{FF2B5EF4-FFF2-40B4-BE49-F238E27FC236}">
                <a16:creationId xmlns:a16="http://schemas.microsoft.com/office/drawing/2014/main" id="{561DF228-C95F-A532-1BC1-E99DA89390D6}"/>
              </a:ext>
            </a:extLst>
          </p:cNvPr>
          <p:cNvSpPr/>
          <p:nvPr/>
        </p:nvSpPr>
        <p:spPr>
          <a:xfrm>
            <a:off x="1325922" y="2625448"/>
            <a:ext cx="4845377" cy="233777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箭头: 右 22">
            <a:extLst>
              <a:ext uri="{FF2B5EF4-FFF2-40B4-BE49-F238E27FC236}">
                <a16:creationId xmlns:a16="http://schemas.microsoft.com/office/drawing/2014/main" id="{BD995F61-FC1A-9707-ACE2-CF4B31B8E5F4}"/>
              </a:ext>
            </a:extLst>
          </p:cNvPr>
          <p:cNvSpPr/>
          <p:nvPr/>
        </p:nvSpPr>
        <p:spPr>
          <a:xfrm>
            <a:off x="6430651" y="3530500"/>
            <a:ext cx="669303" cy="16968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3187602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800" b="1" dirty="0">
                <a:solidFill>
                  <a:srgbClr val="FFFFFF"/>
                </a:solidFill>
                <a:latin typeface="Arial" panose="020B0604020202020204"/>
                <a:ea typeface="微软雅黑" panose="020B0503020204020204" charset="-122"/>
                <a:cs typeface="+mn-ea"/>
                <a:sym typeface="+mn-lt"/>
              </a:rPr>
              <a:t>4</a:t>
            </a: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列表和超链接</a:t>
            </a:r>
          </a:p>
        </p:txBody>
      </p:sp>
      <p:grpSp>
        <p:nvGrpSpPr>
          <p:cNvPr id="2" name="组合 1">
            <a:extLst>
              <a:ext uri="{FF2B5EF4-FFF2-40B4-BE49-F238E27FC236}">
                <a16:creationId xmlns:a16="http://schemas.microsoft.com/office/drawing/2014/main" id="{299228CE-1541-4B48-B2E7-AF744DE115A5}"/>
              </a:ext>
            </a:extLst>
          </p:cNvPr>
          <p:cNvGrpSpPr/>
          <p:nvPr/>
        </p:nvGrpSpPr>
        <p:grpSpPr>
          <a:xfrm>
            <a:off x="805497" y="1861081"/>
            <a:ext cx="10581006" cy="3135837"/>
            <a:chOff x="191343" y="837936"/>
            <a:chExt cx="6696744" cy="4944893"/>
          </a:xfrm>
        </p:grpSpPr>
        <p:sp>
          <p:nvSpPr>
            <p:cNvPr id="5" name="矩形 4">
              <a:extLst>
                <a:ext uri="{FF2B5EF4-FFF2-40B4-BE49-F238E27FC236}">
                  <a16:creationId xmlns:a16="http://schemas.microsoft.com/office/drawing/2014/main" id="{4D39F110-749A-536D-2FE9-F66440220827}"/>
                </a:ext>
              </a:extLst>
            </p:cNvPr>
            <p:cNvSpPr/>
            <p:nvPr/>
          </p:nvSpPr>
          <p:spPr>
            <a:xfrm>
              <a:off x="191343" y="837936"/>
              <a:ext cx="6696744" cy="48816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矩形 5">
              <a:extLst>
                <a:ext uri="{FF2B5EF4-FFF2-40B4-BE49-F238E27FC236}">
                  <a16:creationId xmlns:a16="http://schemas.microsoft.com/office/drawing/2014/main" id="{725230A9-21F3-F892-CEA6-972AB13F3E41}"/>
                </a:ext>
              </a:extLst>
            </p:cNvPr>
            <p:cNvSpPr/>
            <p:nvPr/>
          </p:nvSpPr>
          <p:spPr>
            <a:xfrm>
              <a:off x="191343" y="5656380"/>
              <a:ext cx="6696744" cy="126449"/>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 name="矩形 2">
            <a:extLst>
              <a:ext uri="{FF2B5EF4-FFF2-40B4-BE49-F238E27FC236}">
                <a16:creationId xmlns:a16="http://schemas.microsoft.com/office/drawing/2014/main" id="{A6EB4039-AD07-8021-A8EF-A865DA2D3A03}"/>
              </a:ext>
            </a:extLst>
          </p:cNvPr>
          <p:cNvSpPr/>
          <p:nvPr/>
        </p:nvSpPr>
        <p:spPr>
          <a:xfrm>
            <a:off x="1037597" y="2198710"/>
            <a:ext cx="8840618" cy="147732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zh-CN" altLang="en-US" sz="2000" dirty="0">
                <a:latin typeface="+mn-ea"/>
              </a:rPr>
              <a:t>超链接的四种状态设置次序规则：</a:t>
            </a:r>
          </a:p>
          <a:p>
            <a:pPr lvl="0">
              <a:lnSpc>
                <a:spcPct val="150000"/>
              </a:lnSpc>
            </a:pPr>
            <a:r>
              <a:rPr lang="en-US" altLang="zh-CN" sz="2000" dirty="0">
                <a:solidFill>
                  <a:srgbClr val="FF0000"/>
                </a:solidFill>
                <a:latin typeface="+mn-ea"/>
              </a:rPr>
              <a:t>a:hover </a:t>
            </a:r>
            <a:r>
              <a:rPr lang="zh-CN" altLang="en-US" sz="2000" dirty="0">
                <a:solidFill>
                  <a:srgbClr val="FF0000"/>
                </a:solidFill>
                <a:latin typeface="+mn-ea"/>
              </a:rPr>
              <a:t>必须位于 </a:t>
            </a:r>
            <a:r>
              <a:rPr lang="en-US" altLang="zh-CN" sz="2000" dirty="0">
                <a:solidFill>
                  <a:srgbClr val="FF0000"/>
                </a:solidFill>
                <a:latin typeface="+mn-ea"/>
              </a:rPr>
              <a:t>a:link </a:t>
            </a:r>
            <a:r>
              <a:rPr lang="zh-CN" altLang="en-US" sz="2000" dirty="0">
                <a:solidFill>
                  <a:srgbClr val="FF0000"/>
                </a:solidFill>
                <a:latin typeface="+mn-ea"/>
              </a:rPr>
              <a:t>和 </a:t>
            </a:r>
            <a:r>
              <a:rPr lang="en-US" altLang="zh-CN" sz="2000" dirty="0">
                <a:solidFill>
                  <a:srgbClr val="FF0000"/>
                </a:solidFill>
                <a:latin typeface="+mn-ea"/>
              </a:rPr>
              <a:t>a:visited </a:t>
            </a:r>
            <a:r>
              <a:rPr lang="zh-CN" altLang="en-US" sz="2000" dirty="0">
                <a:solidFill>
                  <a:srgbClr val="FF0000"/>
                </a:solidFill>
                <a:latin typeface="+mn-ea"/>
              </a:rPr>
              <a:t>之后 </a:t>
            </a:r>
          </a:p>
          <a:p>
            <a:pPr lvl="0">
              <a:lnSpc>
                <a:spcPct val="150000"/>
              </a:lnSpc>
            </a:pPr>
            <a:r>
              <a:rPr lang="en-US" altLang="zh-CN" sz="2000" dirty="0">
                <a:solidFill>
                  <a:srgbClr val="FF0000"/>
                </a:solidFill>
                <a:latin typeface="+mn-ea"/>
              </a:rPr>
              <a:t>a:active </a:t>
            </a:r>
            <a:r>
              <a:rPr lang="zh-CN" altLang="en-US" sz="2000" dirty="0">
                <a:solidFill>
                  <a:srgbClr val="FF0000"/>
                </a:solidFill>
                <a:latin typeface="+mn-ea"/>
              </a:rPr>
              <a:t>必须位于 </a:t>
            </a:r>
            <a:r>
              <a:rPr lang="en-US" altLang="zh-CN" sz="2000" dirty="0">
                <a:solidFill>
                  <a:srgbClr val="FF0000"/>
                </a:solidFill>
                <a:latin typeface="+mn-ea"/>
              </a:rPr>
              <a:t>a:hover </a:t>
            </a:r>
            <a:r>
              <a:rPr lang="zh-CN" altLang="en-US" sz="2000" dirty="0">
                <a:solidFill>
                  <a:srgbClr val="FF0000"/>
                </a:solidFill>
                <a:latin typeface="+mn-ea"/>
              </a:rPr>
              <a:t>之后 </a:t>
            </a:r>
          </a:p>
        </p:txBody>
      </p:sp>
      <p:sp>
        <p:nvSpPr>
          <p:cNvPr id="4" name="TextBox 4">
            <a:extLst>
              <a:ext uri="{FF2B5EF4-FFF2-40B4-BE49-F238E27FC236}">
                <a16:creationId xmlns:a16="http://schemas.microsoft.com/office/drawing/2014/main" id="{7EA4222E-B1FD-48A1-9B42-44E34677133A}"/>
              </a:ext>
            </a:extLst>
          </p:cNvPr>
          <p:cNvSpPr txBox="1"/>
          <p:nvPr/>
        </p:nvSpPr>
        <p:spPr>
          <a:xfrm>
            <a:off x="1138645" y="4067339"/>
            <a:ext cx="9974481" cy="400110"/>
          </a:xfrm>
          <a:prstGeom prst="rect">
            <a:avLst/>
          </a:prstGeom>
          <a:solidFill>
            <a:srgbClr val="006BBC"/>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chemeClr val="bg1"/>
                </a:solidFill>
                <a:latin typeface="微软雅黑" panose="020B0503020204020204" charset="-122"/>
                <a:ea typeface="微软雅黑" panose="020B0503020204020204" charset="-122"/>
                <a:sym typeface="微软雅黑" panose="020B0503020204020204" charset="-122"/>
              </a:rPr>
              <a:t>在实际开发中，经常将超链接的样式简化为设置</a:t>
            </a:r>
            <a:r>
              <a:rPr lang="en-US" altLang="zh-CN" sz="2000" dirty="0">
                <a:solidFill>
                  <a:schemeClr val="bg1"/>
                </a:solidFill>
                <a:latin typeface="微软雅黑" panose="020B0503020204020204" charset="-122"/>
                <a:ea typeface="微软雅黑" panose="020B0503020204020204" charset="-122"/>
                <a:sym typeface="微软雅黑" panose="020B0503020204020204" charset="-122"/>
              </a:rPr>
              <a:t>a</a:t>
            </a:r>
            <a:r>
              <a:rPr lang="zh-CN" altLang="en-US" sz="2000" dirty="0">
                <a:solidFill>
                  <a:schemeClr val="bg1"/>
                </a:solidFill>
                <a:latin typeface="微软雅黑" panose="020B0503020204020204" charset="-122"/>
                <a:ea typeface="微软雅黑" panose="020B0503020204020204" charset="-122"/>
                <a:sym typeface="微软雅黑" panose="020B0503020204020204" charset="-122"/>
              </a:rPr>
              <a:t>和</a:t>
            </a:r>
            <a:r>
              <a:rPr lang="en-US" altLang="zh-CN" sz="2000" dirty="0">
                <a:solidFill>
                  <a:schemeClr val="bg1"/>
                </a:solidFill>
                <a:latin typeface="微软雅黑" panose="020B0503020204020204" charset="-122"/>
                <a:ea typeface="微软雅黑" panose="020B0503020204020204" charset="-122"/>
                <a:sym typeface="微软雅黑" panose="020B0503020204020204" charset="-122"/>
              </a:rPr>
              <a:t>a:hover</a:t>
            </a:r>
            <a:r>
              <a:rPr lang="zh-CN" altLang="en-US" sz="2000" dirty="0">
                <a:solidFill>
                  <a:schemeClr val="bg1"/>
                </a:solidFill>
                <a:latin typeface="微软雅黑" panose="020B0503020204020204" charset="-122"/>
                <a:ea typeface="微软雅黑" panose="020B0503020204020204" charset="-122"/>
                <a:sym typeface="微软雅黑" panose="020B0503020204020204" charset="-122"/>
              </a:rPr>
              <a:t>这两种状态的样式</a:t>
            </a:r>
          </a:p>
        </p:txBody>
      </p:sp>
    </p:spTree>
    <p:extLst>
      <p:ext uri="{BB962C8B-B14F-4D97-AF65-F5344CB8AC3E}">
        <p14:creationId xmlns:p14="http://schemas.microsoft.com/office/powerpoint/2010/main" val="2828678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42335"/>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sp>
        <p:nvSpPr>
          <p:cNvPr id="2" name="矩形 1">
            <a:extLst>
              <a:ext uri="{FF2B5EF4-FFF2-40B4-BE49-F238E27FC236}">
                <a16:creationId xmlns:a16="http://schemas.microsoft.com/office/drawing/2014/main" id="{A2546B0A-5F99-82D0-FB1D-D9553402488F}"/>
              </a:ext>
            </a:extLst>
          </p:cNvPr>
          <p:cNvSpPr/>
          <p:nvPr/>
        </p:nvSpPr>
        <p:spPr>
          <a:xfrm>
            <a:off x="729432" y="822375"/>
            <a:ext cx="10899784" cy="2245808"/>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样式表由若干条样式规则组成，这些样式规则可以应用到不同的元素或文档中来定义它们的显示效果。</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spcBef>
                <a:spcPct val="0"/>
              </a:spcBef>
              <a:buClr>
                <a:srgbClr val="006BBC"/>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每一条样式规则由三部分构成：选择器（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selector</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）、属性（</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property</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）和属性值（</a:t>
            </a:r>
            <a:r>
              <a:rPr lang="en-US" altLang="zh-CN" dirty="0">
                <a:latin typeface="Times New Roman" panose="02020603050405020304" pitchFamily="18" charset="0"/>
                <a:ea typeface="楷体" panose="02010609060101010101" pitchFamily="49" charset="-122"/>
                <a:cs typeface="Times New Roman" panose="02020603050405020304" pitchFamily="18" charset="0"/>
              </a:rPr>
              <a:t>value</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p>
        </p:txBody>
      </p:sp>
      <p:sp>
        <p:nvSpPr>
          <p:cNvPr id="3" name="矩形 2">
            <a:extLst>
              <a:ext uri="{FF2B5EF4-FFF2-40B4-BE49-F238E27FC236}">
                <a16:creationId xmlns:a16="http://schemas.microsoft.com/office/drawing/2014/main" id="{6AF77761-BECA-2E8B-0075-9E5AE2C84E49}"/>
              </a:ext>
            </a:extLst>
          </p:cNvPr>
          <p:cNvSpPr/>
          <p:nvPr/>
        </p:nvSpPr>
        <p:spPr>
          <a:xfrm>
            <a:off x="2034113" y="3857334"/>
            <a:ext cx="8256516" cy="1200329"/>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buClr>
                <a:srgbClr val="006BBC"/>
              </a:buClr>
              <a:buFont typeface="Wingdings" panose="05000000000000000000" pitchFamily="2" charset="2"/>
              <a:buChar char="n"/>
            </a:pPr>
            <a:r>
              <a:rPr lang="zh-CN" altLang="en-US" sz="2000" dirty="0">
                <a:solidFill>
                  <a:schemeClr val="tx1">
                    <a:lumMod val="95000"/>
                    <a:lumOff val="5000"/>
                  </a:schemeClr>
                </a:solidFill>
                <a:latin typeface="Times New Roman" panose="02020603050405020304" pitchFamily="18" charset="0"/>
                <a:cs typeface="Times New Roman" panose="02020603050405020304" pitchFamily="18" charset="0"/>
              </a:rPr>
              <a:t>基本格式如下：</a:t>
            </a:r>
            <a:br>
              <a:rPr lang="en-US" altLang="zh-CN" sz="2000" dirty="0">
                <a:solidFill>
                  <a:schemeClr val="tx1">
                    <a:lumMod val="95000"/>
                    <a:lumOff val="5000"/>
                  </a:schemeClr>
                </a:solidFill>
                <a:latin typeface="Times New Roman" panose="02020603050405020304" pitchFamily="18" charset="0"/>
                <a:cs typeface="Times New Roman" panose="02020603050405020304" pitchFamily="18" charset="0"/>
              </a:rPr>
            </a:br>
            <a:endParaRPr lang="en-US" altLang="zh-CN" sz="2000"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selector{ property : value;  }</a:t>
            </a:r>
            <a:endParaRPr lang="zh-CN" altLang="en-US" sz="32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A8C1E5BE-CEA9-BD13-2238-7AA009C9C781}"/>
              </a:ext>
            </a:extLst>
          </p:cNvPr>
          <p:cNvSpPr/>
          <p:nvPr/>
        </p:nvSpPr>
        <p:spPr>
          <a:xfrm>
            <a:off x="2353455" y="5627222"/>
            <a:ext cx="2268187" cy="461665"/>
          </a:xfrm>
          <a:prstGeom prst="rect">
            <a:avLst/>
          </a:prstGeom>
          <a:solidFill>
            <a:schemeClr val="bg2"/>
          </a:solidFill>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sz="2400" dirty="0">
                <a:latin typeface="Times New Roman" panose="02020603050405020304" pitchFamily="18" charset="0"/>
                <a:cs typeface="Times New Roman" panose="02020603050405020304" pitchFamily="18" charset="0"/>
              </a:rPr>
              <a:t>p{ </a:t>
            </a:r>
            <a:r>
              <a:rPr lang="en-US" altLang="zh-CN" sz="2400" dirty="0" err="1">
                <a:latin typeface="Times New Roman" panose="02020603050405020304" pitchFamily="18" charset="0"/>
                <a:cs typeface="Times New Roman" panose="02020603050405020304" pitchFamily="18" charset="0"/>
              </a:rPr>
              <a:t>color:red</a:t>
            </a:r>
            <a:r>
              <a:rPr lang="en-US" altLang="zh-CN" sz="2400" dirty="0">
                <a:latin typeface="Times New Roman" panose="02020603050405020304" pitchFamily="18" charset="0"/>
                <a:cs typeface="Times New Roman" panose="02020603050405020304" pitchFamily="18" charset="0"/>
              </a:rPr>
              <a:t>; }</a:t>
            </a:r>
          </a:p>
        </p:txBody>
      </p:sp>
      <p:sp>
        <p:nvSpPr>
          <p:cNvPr id="5" name="矩形 4">
            <a:extLst>
              <a:ext uri="{FF2B5EF4-FFF2-40B4-BE49-F238E27FC236}">
                <a16:creationId xmlns:a16="http://schemas.microsoft.com/office/drawing/2014/main" id="{5B151736-5C6E-79B7-493F-5F11CEBC648D}"/>
              </a:ext>
            </a:extLst>
          </p:cNvPr>
          <p:cNvSpPr/>
          <p:nvPr/>
        </p:nvSpPr>
        <p:spPr>
          <a:xfrm>
            <a:off x="2034113" y="5080775"/>
            <a:ext cx="1300356" cy="400110"/>
          </a:xfrm>
          <a:prstGeom prst="rect">
            <a:avLst/>
          </a:prstGeom>
        </p:spPr>
        <p:txBody>
          <a:bodyPr wrap="non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buClr>
                <a:srgbClr val="006BBC"/>
              </a:buClr>
              <a:buFont typeface="Wingdings" panose="05000000000000000000" pitchFamily="2" charset="2"/>
              <a:buChar char="n"/>
            </a:pPr>
            <a:r>
              <a:rPr lang="zh-CN" altLang="en-US" sz="2000" dirty="0">
                <a:solidFill>
                  <a:schemeClr val="tx1">
                    <a:lumMod val="95000"/>
                    <a:lumOff val="5000"/>
                  </a:schemeClr>
                </a:solidFill>
                <a:latin typeface="Times New Roman" panose="02020603050405020304" pitchFamily="18" charset="0"/>
                <a:cs typeface="Times New Roman" panose="02020603050405020304" pitchFamily="18" charset="0"/>
              </a:rPr>
              <a:t>示例：</a:t>
            </a:r>
            <a:endParaRPr lang="en-US" altLang="zh-CN"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6" name="圆角矩形标注 11">
            <a:extLst>
              <a:ext uri="{FF2B5EF4-FFF2-40B4-BE49-F238E27FC236}">
                <a16:creationId xmlns:a16="http://schemas.microsoft.com/office/drawing/2014/main" id="{93FE912A-C312-A615-F54E-D5DBED2B579A}"/>
              </a:ext>
            </a:extLst>
          </p:cNvPr>
          <p:cNvSpPr/>
          <p:nvPr/>
        </p:nvSpPr>
        <p:spPr>
          <a:xfrm>
            <a:off x="6849692" y="5368185"/>
            <a:ext cx="855712" cy="576064"/>
          </a:xfrm>
          <a:prstGeom prst="wedgeRoundRectCallout">
            <a:avLst>
              <a:gd name="adj1" fmla="val -25447"/>
              <a:gd name="adj2" fmla="val -12457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r>
              <a:rPr lang="zh-CN" altLang="en-US" b="1" dirty="0">
                <a:solidFill>
                  <a:srgbClr val="00B050"/>
                </a:solidFill>
                <a:latin typeface="Times New Roman" panose="02020603050405020304" pitchFamily="18" charset="0"/>
                <a:ea typeface="微软雅黑" panose="020B0503020204020204" charset="-122"/>
                <a:cs typeface="Times New Roman" panose="02020603050405020304" pitchFamily="18" charset="0"/>
              </a:rPr>
              <a:t>属性</a:t>
            </a:r>
          </a:p>
        </p:txBody>
      </p:sp>
      <p:sp>
        <p:nvSpPr>
          <p:cNvPr id="7" name="圆角矩形标注 12">
            <a:extLst>
              <a:ext uri="{FF2B5EF4-FFF2-40B4-BE49-F238E27FC236}">
                <a16:creationId xmlns:a16="http://schemas.microsoft.com/office/drawing/2014/main" id="{3455D4F5-81FD-A72A-58E4-6A10E5C3EAF6}"/>
              </a:ext>
            </a:extLst>
          </p:cNvPr>
          <p:cNvSpPr/>
          <p:nvPr/>
        </p:nvSpPr>
        <p:spPr>
          <a:xfrm>
            <a:off x="8409291" y="5368185"/>
            <a:ext cx="768087" cy="576064"/>
          </a:xfrm>
          <a:prstGeom prst="wedgeRoundRectCallout">
            <a:avLst>
              <a:gd name="adj1" fmla="val -25447"/>
              <a:gd name="adj2" fmla="val -12457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r>
              <a:rPr lang="zh-CN" altLang="en-US" b="1" dirty="0">
                <a:solidFill>
                  <a:srgbClr val="00B050"/>
                </a:solidFill>
                <a:latin typeface="Times New Roman" panose="02020603050405020304" pitchFamily="18" charset="0"/>
                <a:ea typeface="微软雅黑" panose="020B0503020204020204" charset="-122"/>
                <a:cs typeface="Times New Roman" panose="02020603050405020304" pitchFamily="18" charset="0"/>
              </a:rPr>
              <a:t>值</a:t>
            </a:r>
          </a:p>
        </p:txBody>
      </p:sp>
      <p:sp>
        <p:nvSpPr>
          <p:cNvPr id="8" name="圆角矩形标注 14">
            <a:extLst>
              <a:ext uri="{FF2B5EF4-FFF2-40B4-BE49-F238E27FC236}">
                <a16:creationId xmlns:a16="http://schemas.microsoft.com/office/drawing/2014/main" id="{753FC102-F9C4-5BC5-D922-58896A601FC4}"/>
              </a:ext>
            </a:extLst>
          </p:cNvPr>
          <p:cNvSpPr/>
          <p:nvPr/>
        </p:nvSpPr>
        <p:spPr>
          <a:xfrm>
            <a:off x="4888398" y="3850656"/>
            <a:ext cx="1258402" cy="576064"/>
          </a:xfrm>
          <a:prstGeom prst="wedgeRoundRectCallout">
            <a:avLst>
              <a:gd name="adj1" fmla="val -20833"/>
              <a:gd name="adj2" fmla="val 8517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r>
              <a:rPr lang="zh-CN" altLang="en-US"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选择器</a:t>
            </a:r>
          </a:p>
        </p:txBody>
      </p:sp>
      <p:sp>
        <p:nvSpPr>
          <p:cNvPr id="9" name="矩形: 圆角 8">
            <a:extLst>
              <a:ext uri="{FF2B5EF4-FFF2-40B4-BE49-F238E27FC236}">
                <a16:creationId xmlns:a16="http://schemas.microsoft.com/office/drawing/2014/main" id="{843786D7-C46C-3BF7-B362-5FDF93D73933}"/>
              </a:ext>
            </a:extLst>
          </p:cNvPr>
          <p:cNvSpPr/>
          <p:nvPr/>
        </p:nvSpPr>
        <p:spPr>
          <a:xfrm>
            <a:off x="1625275" y="3269937"/>
            <a:ext cx="9181020" cy="3333574"/>
          </a:xfrm>
          <a:prstGeom prst="roundRect">
            <a:avLst>
              <a:gd name="adj" fmla="val 9673"/>
            </a:avLst>
          </a:prstGeom>
          <a:noFill/>
          <a:ln w="12700">
            <a:solidFill>
              <a:srgbClr val="006BB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1" name="矩形: 圆角 10">
            <a:extLst>
              <a:ext uri="{FF2B5EF4-FFF2-40B4-BE49-F238E27FC236}">
                <a16:creationId xmlns:a16="http://schemas.microsoft.com/office/drawing/2014/main" id="{B0999582-78DD-A76D-D235-19CAFC97941B}"/>
              </a:ext>
            </a:extLst>
          </p:cNvPr>
          <p:cNvSpPr/>
          <p:nvPr/>
        </p:nvSpPr>
        <p:spPr>
          <a:xfrm>
            <a:off x="6074228" y="4493176"/>
            <a:ext cx="3040743" cy="57116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E6BA09A0-A27D-449C-0BB6-88E4FDD77249}"/>
              </a:ext>
            </a:extLst>
          </p:cNvPr>
          <p:cNvSpPr txBox="1"/>
          <p:nvPr/>
        </p:nvSpPr>
        <p:spPr>
          <a:xfrm>
            <a:off x="7277548" y="3968645"/>
            <a:ext cx="950685" cy="461665"/>
          </a:xfrm>
          <a:prstGeom prst="rect">
            <a:avLst/>
          </a:prstGeom>
          <a:noFill/>
          <a:ln w="19050">
            <a:solidFill>
              <a:srgbClr val="00B0F0"/>
            </a:solidFill>
          </a:ln>
        </p:spPr>
        <p:txBody>
          <a:bodyPr wrap="square">
            <a:spAutoFit/>
          </a:bodyPr>
          <a:lstStyle/>
          <a:p>
            <a:pPr algn="ctr"/>
            <a:r>
              <a:rPr lang="zh-CN" altLang="en-US" sz="2400" b="1" dirty="0">
                <a:solidFill>
                  <a:srgbClr val="00B0F0"/>
                </a:solidFill>
                <a:latin typeface="Times New Roman" panose="02020603050405020304" pitchFamily="18" charset="0"/>
                <a:cs typeface="Times New Roman" panose="02020603050405020304" pitchFamily="18" charset="0"/>
              </a:rPr>
              <a:t>声明</a:t>
            </a:r>
          </a:p>
        </p:txBody>
      </p:sp>
    </p:spTree>
    <p:extLst>
      <p:ext uri="{BB962C8B-B14F-4D97-AF65-F5344CB8AC3E}">
        <p14:creationId xmlns:p14="http://schemas.microsoft.com/office/powerpoint/2010/main" val="34744837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800" b="1" dirty="0">
                <a:solidFill>
                  <a:srgbClr val="FFFFFF"/>
                </a:solidFill>
                <a:latin typeface="Arial" panose="020B0604020202020204"/>
                <a:ea typeface="微软雅黑" panose="020B0503020204020204" charset="-122"/>
                <a:cs typeface="+mn-ea"/>
                <a:sym typeface="+mn-lt"/>
              </a:rPr>
              <a:t>5</a:t>
            </a: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布局</a:t>
            </a:r>
          </a:p>
        </p:txBody>
      </p:sp>
      <p:sp>
        <p:nvSpPr>
          <p:cNvPr id="7" name="矩形 6">
            <a:extLst>
              <a:ext uri="{FF2B5EF4-FFF2-40B4-BE49-F238E27FC236}">
                <a16:creationId xmlns:a16="http://schemas.microsoft.com/office/drawing/2014/main" id="{2FA92D2F-4978-1BC8-DD4E-0BB6A66C9DDD}"/>
              </a:ext>
            </a:extLst>
          </p:cNvPr>
          <p:cNvSpPr/>
          <p:nvPr/>
        </p:nvSpPr>
        <p:spPr>
          <a:xfrm>
            <a:off x="2335920" y="924012"/>
            <a:ext cx="6408712" cy="523220"/>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r>
              <a:rPr lang="zh-CN" altLang="zh-CN" sz="2400" dirty="0">
                <a:solidFill>
                  <a:srgbClr val="FFFF00"/>
                </a:solidFill>
                <a:latin typeface="微软雅黑" panose="020B0503020204020204" charset="-122"/>
                <a:ea typeface="微软雅黑" panose="020B0503020204020204" charset="-122"/>
              </a:rPr>
              <a:t>盒子模型（</a:t>
            </a:r>
            <a:r>
              <a:rPr lang="en-US" altLang="zh-CN" sz="2400" dirty="0">
                <a:solidFill>
                  <a:srgbClr val="FFFF00"/>
                </a:solidFill>
                <a:latin typeface="微软雅黑" panose="020B0503020204020204" charset="-122"/>
                <a:ea typeface="微软雅黑" panose="020B0503020204020204" charset="-122"/>
              </a:rPr>
              <a:t>Box Model</a:t>
            </a:r>
            <a:r>
              <a:rPr lang="zh-CN" altLang="zh-CN" sz="2400" dirty="0">
                <a:solidFill>
                  <a:srgbClr val="FFFF00"/>
                </a:solidFill>
                <a:latin typeface="微软雅黑" panose="020B0503020204020204" charset="-122"/>
                <a:ea typeface="微软雅黑" panose="020B0503020204020204" charset="-122"/>
              </a:rPr>
              <a:t>）</a:t>
            </a:r>
            <a:r>
              <a:rPr lang="en-US" altLang="zh-CN" sz="2400" dirty="0">
                <a:solidFill>
                  <a:srgbClr val="FFFF00"/>
                </a:solidFill>
                <a:latin typeface="微软雅黑" panose="020B0503020204020204" charset="-122"/>
                <a:ea typeface="微软雅黑" panose="020B0503020204020204" charset="-122"/>
              </a:rPr>
              <a:t>=</a:t>
            </a:r>
            <a:r>
              <a:rPr lang="zh-CN" altLang="en-US" sz="2400" dirty="0">
                <a:solidFill>
                  <a:srgbClr val="FFFF00"/>
                </a:solidFill>
                <a:latin typeface="微软雅黑" panose="020B0503020204020204" charset="-122"/>
                <a:ea typeface="微软雅黑" panose="020B0503020204020204" charset="-122"/>
              </a:rPr>
              <a:t>网页布局的基石</a:t>
            </a:r>
            <a:endParaRPr lang="en-US" altLang="zh-CN" sz="2400" dirty="0">
              <a:solidFill>
                <a:srgbClr val="FFFF00"/>
              </a:solidFill>
              <a:latin typeface="微软雅黑" panose="020B0503020204020204" charset="-122"/>
              <a:ea typeface="微软雅黑" panose="020B0503020204020204" charset="-122"/>
            </a:endParaRPr>
          </a:p>
        </p:txBody>
      </p:sp>
      <p:pic>
        <p:nvPicPr>
          <p:cNvPr id="27" name="图片 26">
            <a:extLst>
              <a:ext uri="{FF2B5EF4-FFF2-40B4-BE49-F238E27FC236}">
                <a16:creationId xmlns:a16="http://schemas.microsoft.com/office/drawing/2014/main" id="{52584EA5-1C77-974A-20B6-BBA5B3DEB407}"/>
              </a:ext>
            </a:extLst>
          </p:cNvPr>
          <p:cNvPicPr>
            <a:picLocks noChangeAspect="1"/>
          </p:cNvPicPr>
          <p:nvPr/>
        </p:nvPicPr>
        <p:blipFill>
          <a:blip r:embed="rId3"/>
          <a:stretch>
            <a:fillRect/>
          </a:stretch>
        </p:blipFill>
        <p:spPr>
          <a:xfrm>
            <a:off x="785045" y="1835738"/>
            <a:ext cx="4316727" cy="2627319"/>
          </a:xfrm>
          <a:prstGeom prst="rect">
            <a:avLst/>
          </a:prstGeom>
        </p:spPr>
      </p:pic>
      <p:grpSp>
        <p:nvGrpSpPr>
          <p:cNvPr id="36" name="组合 35">
            <a:extLst>
              <a:ext uri="{FF2B5EF4-FFF2-40B4-BE49-F238E27FC236}">
                <a16:creationId xmlns:a16="http://schemas.microsoft.com/office/drawing/2014/main" id="{E056F96A-BBD8-A9D1-C47A-FA96D8044E76}"/>
              </a:ext>
            </a:extLst>
          </p:cNvPr>
          <p:cNvGrpSpPr/>
          <p:nvPr/>
        </p:nvGrpSpPr>
        <p:grpSpPr>
          <a:xfrm>
            <a:off x="5839348" y="1943586"/>
            <a:ext cx="5810567" cy="1088568"/>
            <a:chOff x="1631504" y="1484784"/>
            <a:chExt cx="8928992" cy="986339"/>
          </a:xfrm>
        </p:grpSpPr>
        <p:sp>
          <p:nvSpPr>
            <p:cNvPr id="37" name="矩形 36">
              <a:extLst>
                <a:ext uri="{FF2B5EF4-FFF2-40B4-BE49-F238E27FC236}">
                  <a16:creationId xmlns:a16="http://schemas.microsoft.com/office/drawing/2014/main" id="{4D41DE07-3280-750C-9B7A-378EC43EE749}"/>
                </a:ext>
              </a:extLst>
            </p:cNvPr>
            <p:cNvSpPr/>
            <p:nvPr/>
          </p:nvSpPr>
          <p:spPr>
            <a:xfrm>
              <a:off x="1667508" y="1497309"/>
              <a:ext cx="8856985" cy="920281"/>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latinLnBrk="1"/>
              <a:r>
                <a:rPr lang="zh-CN" altLang="zh-CN" sz="2000" dirty="0">
                  <a:latin typeface="微软雅黑" panose="020B0503020204020204" charset="-122"/>
                  <a:ea typeface="微软雅黑" panose="020B0503020204020204" charset="-122"/>
                </a:rPr>
                <a:t>元素实际宽度（盒子的宽度）</a:t>
              </a:r>
              <a:r>
                <a:rPr lang="en-US" altLang="zh-CN" sz="2000" dirty="0">
                  <a:latin typeface="微软雅黑" panose="020B0503020204020204" charset="-122"/>
                  <a:ea typeface="微软雅黑" panose="020B0503020204020204" charset="-122"/>
                </a:rPr>
                <a:t>=</a:t>
              </a:r>
            </a:p>
            <a:p>
              <a:pPr algn="ctr" latinLnBrk="1"/>
              <a:r>
                <a:rPr lang="zh-CN" altLang="zh-CN" sz="2000" dirty="0">
                  <a:latin typeface="微软雅黑" panose="020B0503020204020204" charset="-122"/>
                  <a:ea typeface="微软雅黑" panose="020B0503020204020204" charset="-122"/>
                </a:rPr>
                <a:t>左外边距</a:t>
              </a:r>
              <a:r>
                <a:rPr lang="en-US" altLang="zh-CN" sz="2000" dirty="0">
                  <a:latin typeface="微软雅黑" panose="020B0503020204020204" charset="-122"/>
                  <a:ea typeface="微软雅黑" panose="020B0503020204020204" charset="-122"/>
                </a:rPr>
                <a:t>+</a:t>
              </a:r>
              <a:r>
                <a:rPr lang="zh-CN" altLang="zh-CN" sz="2000" dirty="0">
                  <a:latin typeface="微软雅黑" panose="020B0503020204020204" charset="-122"/>
                  <a:ea typeface="微软雅黑" panose="020B0503020204020204" charset="-122"/>
                </a:rPr>
                <a:t>左边框</a:t>
              </a:r>
              <a:r>
                <a:rPr lang="en-US" altLang="zh-CN" sz="2000" dirty="0">
                  <a:latin typeface="微软雅黑" panose="020B0503020204020204" charset="-122"/>
                  <a:ea typeface="微软雅黑" panose="020B0503020204020204" charset="-122"/>
                </a:rPr>
                <a:t>+</a:t>
              </a:r>
              <a:r>
                <a:rPr lang="zh-CN" altLang="zh-CN" sz="2000" dirty="0">
                  <a:latin typeface="微软雅黑" panose="020B0503020204020204" charset="-122"/>
                  <a:ea typeface="微软雅黑" panose="020B0503020204020204" charset="-122"/>
                </a:rPr>
                <a:t>左填充</a:t>
              </a:r>
              <a:r>
                <a:rPr lang="en-US" altLang="zh-CN" sz="2000" dirty="0">
                  <a:latin typeface="微软雅黑" panose="020B0503020204020204" charset="-122"/>
                  <a:ea typeface="微软雅黑" panose="020B0503020204020204" charset="-122"/>
                </a:rPr>
                <a:t>+</a:t>
              </a:r>
              <a:r>
                <a:rPr lang="zh-CN" altLang="zh-CN" sz="2000" dirty="0">
                  <a:latin typeface="微软雅黑" panose="020B0503020204020204" charset="-122"/>
                  <a:ea typeface="微软雅黑" panose="020B0503020204020204" charset="-122"/>
                </a:rPr>
                <a:t>内容宽度</a:t>
              </a:r>
              <a:r>
                <a:rPr lang="en-US" altLang="zh-CN" sz="2000" dirty="0">
                  <a:latin typeface="微软雅黑" panose="020B0503020204020204" charset="-122"/>
                  <a:ea typeface="微软雅黑" panose="020B0503020204020204" charset="-122"/>
                </a:rPr>
                <a:t>+</a:t>
              </a:r>
              <a:r>
                <a:rPr lang="zh-CN" altLang="zh-CN" sz="2000" dirty="0">
                  <a:latin typeface="微软雅黑" panose="020B0503020204020204" charset="-122"/>
                  <a:ea typeface="微软雅黑" panose="020B0503020204020204" charset="-122"/>
                </a:rPr>
                <a:t>右填充</a:t>
              </a:r>
              <a:r>
                <a:rPr lang="en-US" altLang="zh-CN" sz="2000" dirty="0">
                  <a:latin typeface="微软雅黑" panose="020B0503020204020204" charset="-122"/>
                  <a:ea typeface="微软雅黑" panose="020B0503020204020204" charset="-122"/>
                </a:rPr>
                <a:t>+</a:t>
              </a:r>
              <a:r>
                <a:rPr lang="zh-CN" altLang="zh-CN" sz="2000" dirty="0">
                  <a:latin typeface="微软雅黑" panose="020B0503020204020204" charset="-122"/>
                  <a:ea typeface="微软雅黑" panose="020B0503020204020204" charset="-122"/>
                </a:rPr>
                <a:t>右边框</a:t>
              </a:r>
              <a:r>
                <a:rPr lang="en-US" altLang="zh-CN" sz="2000" dirty="0">
                  <a:latin typeface="微软雅黑" panose="020B0503020204020204" charset="-122"/>
                  <a:ea typeface="微软雅黑" panose="020B0503020204020204" charset="-122"/>
                </a:rPr>
                <a:t>+</a:t>
              </a:r>
              <a:r>
                <a:rPr lang="zh-CN" altLang="zh-CN" sz="2000" dirty="0">
                  <a:latin typeface="微软雅黑" panose="020B0503020204020204" charset="-122"/>
                  <a:ea typeface="微软雅黑" panose="020B0503020204020204" charset="-122"/>
                </a:rPr>
                <a:t>右外边距</a:t>
              </a:r>
            </a:p>
          </p:txBody>
        </p:sp>
        <p:sp>
          <p:nvSpPr>
            <p:cNvPr id="38" name="矩形 37">
              <a:extLst>
                <a:ext uri="{FF2B5EF4-FFF2-40B4-BE49-F238E27FC236}">
                  <a16:creationId xmlns:a16="http://schemas.microsoft.com/office/drawing/2014/main" id="{CE9C3DE0-AE54-2A4B-2F63-D6BBEDC4CFC4}"/>
                </a:ext>
              </a:extLst>
            </p:cNvPr>
            <p:cNvSpPr/>
            <p:nvPr/>
          </p:nvSpPr>
          <p:spPr>
            <a:xfrm>
              <a:off x="1631504" y="1484784"/>
              <a:ext cx="8928992" cy="986339"/>
            </a:xfrm>
            <a:prstGeom prst="rect">
              <a:avLst/>
            </a:prstGeom>
            <a:noFill/>
            <a:ln w="12700">
              <a:solidFill>
                <a:srgbClr val="006B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solidFill>
                  <a:schemeClr val="tx1"/>
                </a:solidFill>
              </a:endParaRPr>
            </a:p>
          </p:txBody>
        </p:sp>
      </p:grpSp>
      <p:grpSp>
        <p:nvGrpSpPr>
          <p:cNvPr id="41" name="组合 40">
            <a:extLst>
              <a:ext uri="{FF2B5EF4-FFF2-40B4-BE49-F238E27FC236}">
                <a16:creationId xmlns:a16="http://schemas.microsoft.com/office/drawing/2014/main" id="{4B21C667-EBB4-A61D-DC43-C97364BDAF2A}"/>
              </a:ext>
            </a:extLst>
          </p:cNvPr>
          <p:cNvGrpSpPr/>
          <p:nvPr/>
        </p:nvGrpSpPr>
        <p:grpSpPr>
          <a:xfrm>
            <a:off x="5839349" y="3326878"/>
            <a:ext cx="5810566" cy="1028330"/>
            <a:chOff x="1631504" y="1553539"/>
            <a:chExt cx="8928992" cy="1016781"/>
          </a:xfrm>
        </p:grpSpPr>
        <p:sp>
          <p:nvSpPr>
            <p:cNvPr id="42" name="矩形 41">
              <a:extLst>
                <a:ext uri="{FF2B5EF4-FFF2-40B4-BE49-F238E27FC236}">
                  <a16:creationId xmlns:a16="http://schemas.microsoft.com/office/drawing/2014/main" id="{329CC42A-8BC4-E14E-5E21-3B3160213B68}"/>
                </a:ext>
              </a:extLst>
            </p:cNvPr>
            <p:cNvSpPr/>
            <p:nvPr/>
          </p:nvSpPr>
          <p:spPr>
            <a:xfrm>
              <a:off x="1863193" y="1566064"/>
              <a:ext cx="8661685" cy="1004256"/>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latinLnBrk="1"/>
              <a:r>
                <a:rPr lang="zh-CN" altLang="zh-CN" sz="2000" dirty="0">
                  <a:latin typeface="微软雅黑" panose="020B0503020204020204" charset="-122"/>
                  <a:ea typeface="微软雅黑" panose="020B0503020204020204" charset="-122"/>
                </a:rPr>
                <a:t>元素实际</a:t>
              </a:r>
              <a:r>
                <a:rPr lang="zh-CN" altLang="en-US" sz="2000" dirty="0">
                  <a:latin typeface="微软雅黑" panose="020B0503020204020204" charset="-122"/>
                  <a:ea typeface="微软雅黑" panose="020B0503020204020204" charset="-122"/>
                </a:rPr>
                <a:t>高</a:t>
              </a:r>
              <a:r>
                <a:rPr lang="zh-CN" altLang="zh-CN" sz="2000" dirty="0">
                  <a:latin typeface="微软雅黑" panose="020B0503020204020204" charset="-122"/>
                  <a:ea typeface="微软雅黑" panose="020B0503020204020204" charset="-122"/>
                </a:rPr>
                <a:t>度（盒子的</a:t>
              </a:r>
              <a:r>
                <a:rPr lang="zh-CN" altLang="en-US" sz="2000" dirty="0">
                  <a:latin typeface="微软雅黑" panose="020B0503020204020204" charset="-122"/>
                  <a:ea typeface="微软雅黑" panose="020B0503020204020204" charset="-122"/>
                </a:rPr>
                <a:t>高</a:t>
              </a:r>
              <a:r>
                <a:rPr lang="zh-CN" altLang="zh-CN" sz="2000" dirty="0">
                  <a:latin typeface="微软雅黑" panose="020B0503020204020204" charset="-122"/>
                  <a:ea typeface="微软雅黑" panose="020B0503020204020204" charset="-122"/>
                </a:rPr>
                <a:t>度）</a:t>
              </a:r>
              <a:r>
                <a:rPr lang="en-US" altLang="zh-CN" sz="2000" dirty="0">
                  <a:latin typeface="微软雅黑" panose="020B0503020204020204" charset="-122"/>
                  <a:ea typeface="微软雅黑" panose="020B0503020204020204" charset="-122"/>
                </a:rPr>
                <a:t>=</a:t>
              </a:r>
            </a:p>
            <a:p>
              <a:pPr algn="ctr" latinLnBrk="1"/>
              <a:r>
                <a:rPr lang="zh-CN" altLang="en-US" sz="2000" dirty="0">
                  <a:latin typeface="微软雅黑" panose="020B0503020204020204" charset="-122"/>
                  <a:ea typeface="微软雅黑" panose="020B0503020204020204" charset="-122"/>
                </a:rPr>
                <a:t>上</a:t>
              </a:r>
              <a:r>
                <a:rPr lang="zh-CN" altLang="zh-CN" sz="2000" dirty="0">
                  <a:latin typeface="微软雅黑" panose="020B0503020204020204" charset="-122"/>
                  <a:ea typeface="微软雅黑" panose="020B0503020204020204" charset="-122"/>
                  <a:sym typeface="+mn-ea"/>
                </a:rPr>
                <a:t>外边距</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上</a:t>
              </a:r>
              <a:r>
                <a:rPr lang="zh-CN" altLang="zh-CN" sz="2000" dirty="0">
                  <a:latin typeface="微软雅黑" panose="020B0503020204020204" charset="-122"/>
                  <a:ea typeface="微软雅黑" panose="020B0503020204020204" charset="-122"/>
                </a:rPr>
                <a:t>边框</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上</a:t>
              </a:r>
              <a:r>
                <a:rPr lang="zh-CN" altLang="zh-CN" sz="2000" dirty="0">
                  <a:latin typeface="微软雅黑" panose="020B0503020204020204" charset="-122"/>
                  <a:ea typeface="微软雅黑" panose="020B0503020204020204" charset="-122"/>
                </a:rPr>
                <a:t>填充</a:t>
              </a:r>
              <a:r>
                <a:rPr lang="en-US" altLang="zh-CN" sz="2000" dirty="0">
                  <a:latin typeface="微软雅黑" panose="020B0503020204020204" charset="-122"/>
                  <a:ea typeface="微软雅黑" panose="020B0503020204020204" charset="-122"/>
                </a:rPr>
                <a:t>+</a:t>
              </a:r>
              <a:r>
                <a:rPr lang="zh-CN" altLang="zh-CN" sz="2000" dirty="0">
                  <a:latin typeface="微软雅黑" panose="020B0503020204020204" charset="-122"/>
                  <a:ea typeface="微软雅黑" panose="020B0503020204020204" charset="-122"/>
                </a:rPr>
                <a:t>内容</a:t>
              </a:r>
              <a:r>
                <a:rPr lang="zh-CN" altLang="en-US" sz="2000" dirty="0">
                  <a:latin typeface="微软雅黑" panose="020B0503020204020204" charset="-122"/>
                  <a:ea typeface="微软雅黑" panose="020B0503020204020204" charset="-122"/>
                </a:rPr>
                <a:t>高</a:t>
              </a:r>
              <a:r>
                <a:rPr lang="zh-CN" altLang="zh-CN" sz="2000" dirty="0">
                  <a:latin typeface="微软雅黑" panose="020B0503020204020204" charset="-122"/>
                  <a:ea typeface="微软雅黑" panose="020B0503020204020204" charset="-122"/>
                </a:rPr>
                <a:t>度</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下</a:t>
              </a:r>
              <a:r>
                <a:rPr lang="zh-CN" altLang="zh-CN" sz="2000" dirty="0">
                  <a:latin typeface="微软雅黑" panose="020B0503020204020204" charset="-122"/>
                  <a:ea typeface="微软雅黑" panose="020B0503020204020204" charset="-122"/>
                </a:rPr>
                <a:t>填充</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下</a:t>
              </a:r>
              <a:r>
                <a:rPr lang="zh-CN" altLang="zh-CN" sz="2000" dirty="0">
                  <a:latin typeface="微软雅黑" panose="020B0503020204020204" charset="-122"/>
                  <a:ea typeface="微软雅黑" panose="020B0503020204020204" charset="-122"/>
                </a:rPr>
                <a:t>边框</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下</a:t>
              </a:r>
              <a:r>
                <a:rPr lang="zh-CN" altLang="zh-CN" sz="2000" dirty="0">
                  <a:latin typeface="微软雅黑" panose="020B0503020204020204" charset="-122"/>
                  <a:ea typeface="微软雅黑" panose="020B0503020204020204" charset="-122"/>
                  <a:sym typeface="+mn-ea"/>
                </a:rPr>
                <a:t>外边距</a:t>
              </a:r>
              <a:endParaRPr lang="zh-CN" altLang="zh-CN" sz="2000" dirty="0">
                <a:latin typeface="微软雅黑" panose="020B0503020204020204" charset="-122"/>
                <a:ea typeface="微软雅黑" panose="020B0503020204020204" charset="-122"/>
              </a:endParaRPr>
            </a:p>
          </p:txBody>
        </p:sp>
        <p:sp>
          <p:nvSpPr>
            <p:cNvPr id="43" name="矩形 42">
              <a:extLst>
                <a:ext uri="{FF2B5EF4-FFF2-40B4-BE49-F238E27FC236}">
                  <a16:creationId xmlns:a16="http://schemas.microsoft.com/office/drawing/2014/main" id="{62D394B9-0117-2102-14F0-A91169680732}"/>
                </a:ext>
              </a:extLst>
            </p:cNvPr>
            <p:cNvSpPr/>
            <p:nvPr/>
          </p:nvSpPr>
          <p:spPr>
            <a:xfrm>
              <a:off x="1631504" y="1553539"/>
              <a:ext cx="8928992" cy="986339"/>
            </a:xfrm>
            <a:prstGeom prst="rect">
              <a:avLst/>
            </a:prstGeom>
            <a:noFill/>
            <a:ln w="12700">
              <a:solidFill>
                <a:srgbClr val="006B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solidFill>
                  <a:schemeClr val="tx1"/>
                </a:solidFill>
              </a:endParaRPr>
            </a:p>
          </p:txBody>
        </p:sp>
      </p:grpSp>
      <p:sp>
        <p:nvSpPr>
          <p:cNvPr id="44" name="文本框 43">
            <a:extLst>
              <a:ext uri="{FF2B5EF4-FFF2-40B4-BE49-F238E27FC236}">
                <a16:creationId xmlns:a16="http://schemas.microsoft.com/office/drawing/2014/main" id="{9034A96B-6CDC-70B3-5D2C-6DC6B267BCA6}"/>
              </a:ext>
            </a:extLst>
          </p:cNvPr>
          <p:cNvSpPr txBox="1"/>
          <p:nvPr/>
        </p:nvSpPr>
        <p:spPr>
          <a:xfrm>
            <a:off x="785045" y="4745920"/>
            <a:ext cx="10942498" cy="1985159"/>
          </a:xfrm>
          <a:prstGeom prst="rect">
            <a:avLst/>
          </a:prstGeom>
          <a:noFill/>
        </p:spPr>
        <p:txBody>
          <a:bodyPr wrap="square">
            <a:spAutoFit/>
          </a:bodyPr>
          <a:lstStyle/>
          <a:p>
            <a:pPr algn="just">
              <a:spcAft>
                <a:spcPts val="1200"/>
              </a:spcAft>
            </a:pPr>
            <a:r>
              <a:rPr lang="en-US" altLang="zh-CN" dirty="0">
                <a:latin typeface="Times New Roman" panose="02020603050405020304" pitchFamily="18" charset="0"/>
                <a:cs typeface="Times New Roman" panose="02020603050405020304" pitchFamily="18" charset="0"/>
              </a:rPr>
              <a:t>div</a:t>
            </a:r>
            <a:r>
              <a:rPr lang="zh-CN" altLang="en-US" dirty="0">
                <a:latin typeface="Times New Roman" panose="02020603050405020304" pitchFamily="18" charset="0"/>
                <a:cs typeface="Times New Roman" panose="02020603050405020304" pitchFamily="18" charset="0"/>
              </a:rPr>
              <a:t>标签</a:t>
            </a:r>
            <a:r>
              <a:rPr lang="en-US" altLang="zh-CN" dirty="0">
                <a:latin typeface="Times New Roman" panose="02020603050405020304" pitchFamily="18" charset="0"/>
                <a:cs typeface="Times New Roman" panose="02020603050405020304" pitchFamily="18" charset="0"/>
              </a:rPr>
              <a:t>:</a:t>
            </a:r>
          </a:p>
          <a:p>
            <a:pPr algn="just"/>
            <a:r>
              <a:rPr lang="en-US" altLang="zh-CN" dirty="0">
                <a:latin typeface="Times New Roman" panose="02020603050405020304" pitchFamily="18" charset="0"/>
                <a:cs typeface="Times New Roman" panose="02020603050405020304" pitchFamily="18" charset="0"/>
              </a:rPr>
              <a:t>      1</a:t>
            </a:r>
            <a:r>
              <a:rPr lang="zh-CN" altLang="en-US" dirty="0">
                <a:latin typeface="Times New Roman" panose="02020603050405020304" pitchFamily="18" charset="0"/>
                <a:cs typeface="Times New Roman" panose="02020603050405020304" pitchFamily="18" charset="0"/>
              </a:rPr>
              <a:t>、一行只显示一个</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独占一行</a:t>
            </a:r>
            <a:r>
              <a:rPr lang="en-US" altLang="zh-CN" dirty="0">
                <a:latin typeface="Times New Roman" panose="02020603050405020304" pitchFamily="18" charset="0"/>
                <a:cs typeface="Times New Roman" panose="02020603050405020304" pitchFamily="18" charset="0"/>
              </a:rPr>
              <a:t>)</a:t>
            </a:r>
          </a:p>
          <a:p>
            <a:pPr algn="just"/>
            <a:r>
              <a:rPr lang="en-US" altLang="zh-CN" dirty="0">
                <a:latin typeface="Times New Roman" panose="02020603050405020304" pitchFamily="18" charset="0"/>
                <a:cs typeface="Times New Roman" panose="02020603050405020304" pitchFamily="18" charset="0"/>
              </a:rPr>
              <a:t>      2</a:t>
            </a:r>
            <a:r>
              <a:rPr lang="zh-CN" altLang="en-US" dirty="0">
                <a:latin typeface="Times New Roman" panose="02020603050405020304" pitchFamily="18" charset="0"/>
                <a:cs typeface="Times New Roman" panose="02020603050405020304" pitchFamily="18" charset="0"/>
              </a:rPr>
              <a:t>、宽度默认是父元素高度，高度由内容撑开</a:t>
            </a:r>
            <a:endParaRPr lang="en-US" altLang="zh-CN" dirty="0">
              <a:latin typeface="Times New Roman" panose="02020603050405020304" pitchFamily="18" charset="0"/>
              <a:cs typeface="Times New Roman" panose="02020603050405020304" pitchFamily="18" charset="0"/>
            </a:endParaRPr>
          </a:p>
          <a:p>
            <a:pPr algn="just">
              <a:spcAft>
                <a:spcPts val="600"/>
              </a:spcAft>
            </a:pPr>
            <a:r>
              <a:rPr lang="en-US" altLang="zh-CN" dirty="0">
                <a:latin typeface="Times New Roman" panose="02020603050405020304" pitchFamily="18" charset="0"/>
                <a:cs typeface="Times New Roman" panose="02020603050405020304" pitchFamily="18" charset="0"/>
              </a:rPr>
              <a:t>      3</a:t>
            </a:r>
            <a:r>
              <a:rPr lang="zh-CN" altLang="en-US" dirty="0">
                <a:latin typeface="Times New Roman" panose="02020603050405020304" pitchFamily="18" charset="0"/>
                <a:cs typeface="Times New Roman" panose="02020603050405020304" pitchFamily="18" charset="0"/>
              </a:rPr>
              <a:t>、可设置宽、高</a:t>
            </a:r>
            <a:r>
              <a:rPr lang="en-US" altLang="zh-CN" dirty="0">
                <a:latin typeface="Times New Roman" panose="02020603050405020304" pitchFamily="18" charset="0"/>
                <a:cs typeface="Times New Roman" panose="02020603050405020304" pitchFamily="18" charset="0"/>
              </a:rPr>
              <a:t>(width</a:t>
            </a:r>
            <a:r>
              <a:rPr lang="zh-CN" altLang="en-US"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hight</a:t>
            </a:r>
            <a:r>
              <a:rPr lang="en-US" altLang="zh-CN" dirty="0">
                <a:latin typeface="Times New Roman" panose="02020603050405020304" pitchFamily="18" charset="0"/>
                <a:cs typeface="Times New Roman" panose="02020603050405020304" pitchFamily="18" charset="0"/>
              </a:rPr>
              <a:t>)</a:t>
            </a:r>
          </a:p>
          <a:p>
            <a:pPr algn="just"/>
            <a:r>
              <a:rPr lang="zh-CN" altLang="en-US" dirty="0">
                <a:latin typeface="Times New Roman" panose="02020603050405020304" pitchFamily="18" charset="0"/>
                <a:cs typeface="Times New Roman" panose="02020603050405020304" pitchFamily="18" charset="0"/>
              </a:rPr>
              <a:t>标签会在 </a:t>
            </a:r>
            <a:r>
              <a:rPr lang="en-US" altLang="zh-CN" dirty="0">
                <a:latin typeface="Times New Roman" panose="02020603050405020304" pitchFamily="18" charset="0"/>
                <a:cs typeface="Times New Roman" panose="02020603050405020304" pitchFamily="18" charset="0"/>
              </a:rPr>
              <a:t>HTML </a:t>
            </a:r>
            <a:r>
              <a:rPr lang="zh-CN" altLang="en-US" dirty="0">
                <a:latin typeface="Times New Roman" panose="02020603050405020304" pitchFamily="18" charset="0"/>
                <a:cs typeface="Times New Roman" panose="02020603050405020304" pitchFamily="18" charset="0"/>
              </a:rPr>
              <a:t>页面中都会构建一个区块，可以通过 </a:t>
            </a:r>
            <a:r>
              <a:rPr lang="en-US" altLang="zh-CN" dirty="0">
                <a:latin typeface="Times New Roman" panose="02020603050405020304" pitchFamily="18" charset="0"/>
                <a:cs typeface="Times New Roman" panose="02020603050405020304" pitchFamily="18" charset="0"/>
              </a:rPr>
              <a:t>&lt;div&gt; </a:t>
            </a:r>
            <a:r>
              <a:rPr lang="zh-CN" altLang="en-US" dirty="0">
                <a:latin typeface="Times New Roman" panose="02020603050405020304" pitchFamily="18" charset="0"/>
                <a:cs typeface="Times New Roman" panose="02020603050405020304" pitchFamily="18" charset="0"/>
              </a:rPr>
              <a:t>将页面划分成许多大小不一的区块，以便更好地控制和布局页面内容。</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88011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800" b="1" dirty="0">
                <a:solidFill>
                  <a:srgbClr val="FFFFFF"/>
                </a:solidFill>
                <a:latin typeface="Arial" panose="020B0604020202020204"/>
                <a:ea typeface="微软雅黑" panose="020B0503020204020204" charset="-122"/>
                <a:cs typeface="+mn-ea"/>
                <a:sym typeface="+mn-lt"/>
              </a:rPr>
              <a:t>5</a:t>
            </a: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布局</a:t>
            </a:r>
          </a:p>
        </p:txBody>
      </p:sp>
      <p:sp>
        <p:nvSpPr>
          <p:cNvPr id="2" name="矩形 1">
            <a:extLst>
              <a:ext uri="{FF2B5EF4-FFF2-40B4-BE49-F238E27FC236}">
                <a16:creationId xmlns:a16="http://schemas.microsoft.com/office/drawing/2014/main" id="{F3B9200E-EE19-4AE0-7785-F1805FBB4D79}"/>
              </a:ext>
            </a:extLst>
          </p:cNvPr>
          <p:cNvSpPr/>
          <p:nvPr/>
        </p:nvSpPr>
        <p:spPr>
          <a:xfrm>
            <a:off x="147441" y="1032630"/>
            <a:ext cx="5817930" cy="212365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ct val="0"/>
              </a:spcBef>
              <a:buClr>
                <a:srgbClr val="006BBC"/>
              </a:buClr>
              <a:buFont typeface="Wingdings" panose="05000000000000000000" pitchFamily="2" charset="2"/>
              <a:buChar char="n"/>
            </a:pPr>
            <a:r>
              <a:rPr lang="en-US" altLang="zh-CN" sz="2400" dirty="0"/>
              <a:t>resize</a:t>
            </a:r>
            <a:r>
              <a:rPr lang="zh-CN" altLang="en-US" sz="2400" dirty="0"/>
              <a:t>属性允许用户通过拖动的方式改变元素尺寸</a:t>
            </a:r>
            <a:r>
              <a:rPr lang="en-US" altLang="zh-CN" sz="2400" dirty="0"/>
              <a:t>,</a:t>
            </a:r>
            <a:r>
              <a:rPr lang="zh-CN" altLang="en-US" sz="2400" dirty="0"/>
              <a:t>其参数：</a:t>
            </a:r>
            <a:endParaRPr lang="en-US" altLang="zh-CN" sz="2400" dirty="0"/>
          </a:p>
          <a:p>
            <a:pPr>
              <a:spcBef>
                <a:spcPct val="0"/>
              </a:spcBef>
              <a:buClr>
                <a:srgbClr val="006BBC"/>
              </a:buClr>
            </a:pPr>
            <a:r>
              <a:rPr lang="en-US" altLang="zh-CN" sz="2400" dirty="0"/>
              <a:t>     </a:t>
            </a:r>
            <a:r>
              <a:rPr lang="en-US" altLang="zh-CN" sz="2000" dirty="0"/>
              <a:t>1</a:t>
            </a:r>
            <a:r>
              <a:rPr lang="zh-CN" altLang="en-US" sz="2000" dirty="0"/>
              <a:t>、</a:t>
            </a:r>
            <a:r>
              <a:rPr lang="en-US" altLang="zh-CN" sz="2000" dirty="0"/>
              <a:t>none </a:t>
            </a:r>
            <a:r>
              <a:rPr lang="zh-CN" altLang="en-US" sz="2000" dirty="0"/>
              <a:t>默认值，不允许调整</a:t>
            </a:r>
            <a:endParaRPr lang="en-US" altLang="zh-CN" sz="2000" dirty="0"/>
          </a:p>
          <a:p>
            <a:pPr>
              <a:spcBef>
                <a:spcPct val="0"/>
              </a:spcBef>
              <a:buClr>
                <a:srgbClr val="006BBC"/>
              </a:buClr>
            </a:pPr>
            <a:r>
              <a:rPr lang="en-US" altLang="zh-CN" sz="2000" dirty="0"/>
              <a:t>      2</a:t>
            </a:r>
            <a:r>
              <a:rPr lang="zh-CN" altLang="en-US" sz="2000" dirty="0"/>
              <a:t>、</a:t>
            </a:r>
            <a:r>
              <a:rPr lang="en-US" altLang="zh-CN" sz="2000" dirty="0"/>
              <a:t>both </a:t>
            </a:r>
            <a:r>
              <a:rPr lang="zh-CN" altLang="en-US" sz="2000" dirty="0"/>
              <a:t>允许调整元素宽和高</a:t>
            </a:r>
            <a:endParaRPr lang="en-US" altLang="zh-CN" sz="2000" dirty="0"/>
          </a:p>
          <a:p>
            <a:pPr>
              <a:spcBef>
                <a:spcPct val="0"/>
              </a:spcBef>
              <a:buClr>
                <a:srgbClr val="006BBC"/>
              </a:buClr>
            </a:pPr>
            <a:r>
              <a:rPr lang="en-US" altLang="zh-CN" sz="2000" dirty="0"/>
              <a:t>      3</a:t>
            </a:r>
            <a:r>
              <a:rPr lang="zh-CN" altLang="en-US" sz="2000" dirty="0"/>
              <a:t>、</a:t>
            </a:r>
            <a:r>
              <a:rPr lang="en-US" altLang="zh-CN" sz="2000" dirty="0"/>
              <a:t>horizontal  </a:t>
            </a:r>
            <a:r>
              <a:rPr lang="zh-CN" altLang="en-US" sz="2000" dirty="0"/>
              <a:t>用户可以调整元素宽度</a:t>
            </a:r>
            <a:endParaRPr lang="en-US" altLang="zh-CN" sz="2000" dirty="0"/>
          </a:p>
          <a:p>
            <a:pPr>
              <a:spcBef>
                <a:spcPct val="0"/>
              </a:spcBef>
              <a:buClr>
                <a:srgbClr val="006BBC"/>
              </a:buClr>
            </a:pPr>
            <a:r>
              <a:rPr lang="en-US" altLang="zh-CN" sz="2000" dirty="0"/>
              <a:t>      4</a:t>
            </a:r>
            <a:r>
              <a:rPr lang="zh-CN" altLang="en-US" sz="2000" dirty="0"/>
              <a:t>、</a:t>
            </a:r>
            <a:r>
              <a:rPr lang="en-US" altLang="zh-CN" sz="2000" dirty="0"/>
              <a:t>vertical  </a:t>
            </a:r>
            <a:r>
              <a:rPr lang="zh-CN" altLang="en-US" sz="2000" dirty="0"/>
              <a:t>用户可以调整元素高度</a:t>
            </a:r>
            <a:endParaRPr lang="en-US" altLang="zh-CN" sz="2000" dirty="0"/>
          </a:p>
        </p:txBody>
      </p:sp>
      <p:sp>
        <p:nvSpPr>
          <p:cNvPr id="3" name="矩形 2">
            <a:extLst>
              <a:ext uri="{FF2B5EF4-FFF2-40B4-BE49-F238E27FC236}">
                <a16:creationId xmlns:a16="http://schemas.microsoft.com/office/drawing/2014/main" id="{B5143617-FFA7-F5C2-975E-FEA032C48F9F}"/>
              </a:ext>
            </a:extLst>
          </p:cNvPr>
          <p:cNvSpPr/>
          <p:nvPr/>
        </p:nvSpPr>
        <p:spPr>
          <a:xfrm>
            <a:off x="147441" y="3550933"/>
            <a:ext cx="5817930" cy="150810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ct val="0"/>
              </a:spcBef>
              <a:buClr>
                <a:srgbClr val="006BBC"/>
              </a:buClr>
              <a:buFont typeface="Wingdings" panose="05000000000000000000" pitchFamily="2" charset="2"/>
              <a:buChar char="n"/>
            </a:pPr>
            <a:r>
              <a:rPr lang="en-US" altLang="zh-CN" sz="2400" dirty="0"/>
              <a:t>text-overflow</a:t>
            </a:r>
            <a:r>
              <a:rPr lang="zh-CN" altLang="en-US" sz="2400" dirty="0"/>
              <a:t>属性可以设置文本溢出显示的方式：</a:t>
            </a:r>
            <a:endParaRPr lang="en-US" altLang="zh-CN" sz="2400" dirty="0"/>
          </a:p>
          <a:p>
            <a:pPr>
              <a:spcBef>
                <a:spcPct val="0"/>
              </a:spcBef>
              <a:buClr>
                <a:srgbClr val="006BBC"/>
              </a:buClr>
            </a:pPr>
            <a:r>
              <a:rPr lang="en-US" altLang="zh-CN" sz="2400" dirty="0"/>
              <a:t>     </a:t>
            </a:r>
            <a:r>
              <a:rPr lang="en-US" altLang="zh-CN" sz="2000" dirty="0"/>
              <a:t>1</a:t>
            </a:r>
            <a:r>
              <a:rPr lang="zh-CN" altLang="en-US" sz="2000" dirty="0"/>
              <a:t>、</a:t>
            </a:r>
            <a:r>
              <a:rPr lang="en-US" altLang="zh-CN" sz="2000" dirty="0"/>
              <a:t>clip</a:t>
            </a:r>
            <a:r>
              <a:rPr lang="zh-CN" altLang="en-US" sz="2000" dirty="0"/>
              <a:t>，溢出部分裁掉，默认方式</a:t>
            </a:r>
            <a:endParaRPr lang="en-US" altLang="zh-CN" sz="2000" dirty="0"/>
          </a:p>
          <a:p>
            <a:pPr>
              <a:spcBef>
                <a:spcPct val="0"/>
              </a:spcBef>
              <a:buClr>
                <a:srgbClr val="006BBC"/>
              </a:buClr>
            </a:pPr>
            <a:r>
              <a:rPr lang="en-US" altLang="zh-CN" sz="2000" dirty="0"/>
              <a:t>      2</a:t>
            </a:r>
            <a:r>
              <a:rPr lang="zh-CN" altLang="en-US" sz="2000" dirty="0"/>
              <a:t>、</a:t>
            </a:r>
            <a:r>
              <a:rPr lang="en-US" altLang="zh-CN" sz="2000" dirty="0"/>
              <a:t>ellipsis</a:t>
            </a:r>
            <a:r>
              <a:rPr lang="zh-CN" altLang="en-US" sz="2000" dirty="0"/>
              <a:t>，溢出部分替换为</a:t>
            </a:r>
            <a:r>
              <a:rPr lang="en-US" altLang="zh-CN" sz="2000" dirty="0"/>
              <a:t>(……)</a:t>
            </a:r>
          </a:p>
        </p:txBody>
      </p:sp>
      <p:sp>
        <p:nvSpPr>
          <p:cNvPr id="4" name="矩形 3">
            <a:extLst>
              <a:ext uri="{FF2B5EF4-FFF2-40B4-BE49-F238E27FC236}">
                <a16:creationId xmlns:a16="http://schemas.microsoft.com/office/drawing/2014/main" id="{B8ACE5C8-F7AA-27F8-402A-E2845017C0D0}"/>
              </a:ext>
            </a:extLst>
          </p:cNvPr>
          <p:cNvSpPr/>
          <p:nvPr/>
        </p:nvSpPr>
        <p:spPr>
          <a:xfrm>
            <a:off x="6096000" y="1069736"/>
            <a:ext cx="5817930" cy="175432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ct val="0"/>
              </a:spcBef>
              <a:buClr>
                <a:srgbClr val="006BBC"/>
              </a:buClr>
              <a:buFont typeface="Wingdings" panose="05000000000000000000" pitchFamily="2" charset="2"/>
              <a:buChar char="n"/>
            </a:pPr>
            <a:r>
              <a:rPr lang="en-US" altLang="zh-CN" sz="2400" dirty="0"/>
              <a:t>outline</a:t>
            </a:r>
            <a:r>
              <a:rPr lang="zh-CN" altLang="en-US" sz="2400" dirty="0"/>
              <a:t>属性可以定义块元素的轮廓线：</a:t>
            </a:r>
            <a:endParaRPr lang="en-US" altLang="zh-CN" sz="2400" dirty="0"/>
          </a:p>
          <a:p>
            <a:pPr>
              <a:spcBef>
                <a:spcPct val="0"/>
              </a:spcBef>
              <a:buClr>
                <a:srgbClr val="006BBC"/>
              </a:buClr>
            </a:pPr>
            <a:r>
              <a:rPr lang="en-US" altLang="zh-CN" sz="2400" dirty="0"/>
              <a:t>     </a:t>
            </a:r>
            <a:r>
              <a:rPr lang="en-US" altLang="zh-CN" sz="2000" dirty="0"/>
              <a:t>1</a:t>
            </a:r>
            <a:r>
              <a:rPr lang="zh-CN" altLang="en-US" sz="2000" dirty="0"/>
              <a:t>、</a:t>
            </a:r>
            <a:r>
              <a:rPr lang="en-US" altLang="zh-CN" sz="2000" dirty="0"/>
              <a:t>outline-width </a:t>
            </a:r>
            <a:r>
              <a:rPr lang="zh-CN" altLang="en-US" sz="2000" dirty="0"/>
              <a:t>轮廓线宽度</a:t>
            </a:r>
            <a:endParaRPr lang="en-US" altLang="zh-CN" sz="2000" dirty="0"/>
          </a:p>
          <a:p>
            <a:pPr>
              <a:spcBef>
                <a:spcPct val="0"/>
              </a:spcBef>
              <a:buClr>
                <a:srgbClr val="006BBC"/>
              </a:buClr>
            </a:pPr>
            <a:r>
              <a:rPr lang="en-US" altLang="zh-CN" sz="2000" dirty="0"/>
              <a:t>      2</a:t>
            </a:r>
            <a:r>
              <a:rPr lang="zh-CN" altLang="en-US" sz="2000" dirty="0"/>
              <a:t>、</a:t>
            </a:r>
            <a:r>
              <a:rPr lang="en-US" altLang="zh-CN" sz="2000" dirty="0"/>
              <a:t>outline-style  </a:t>
            </a:r>
            <a:r>
              <a:rPr lang="zh-CN" altLang="en-US" sz="2000" dirty="0"/>
              <a:t>可以设置轮廓线的样式</a:t>
            </a:r>
            <a:endParaRPr lang="en-US" altLang="zh-CN" sz="2000" dirty="0"/>
          </a:p>
          <a:p>
            <a:pPr>
              <a:spcBef>
                <a:spcPct val="0"/>
              </a:spcBef>
              <a:buClr>
                <a:srgbClr val="006BBC"/>
              </a:buClr>
            </a:pPr>
            <a:r>
              <a:rPr lang="en-US" altLang="zh-CN" sz="2000" dirty="0"/>
              <a:t>      3</a:t>
            </a:r>
            <a:r>
              <a:rPr lang="zh-CN" altLang="en-US" sz="2000" dirty="0"/>
              <a:t>、</a:t>
            </a:r>
            <a:r>
              <a:rPr lang="en-US" altLang="zh-CN" sz="2000" dirty="0"/>
              <a:t>outline-color  </a:t>
            </a:r>
            <a:r>
              <a:rPr lang="zh-CN" altLang="en-US" sz="2000" dirty="0"/>
              <a:t>设置轮廓线的颜色</a:t>
            </a:r>
            <a:endParaRPr lang="en-US" altLang="zh-CN" sz="2000" dirty="0"/>
          </a:p>
          <a:p>
            <a:pPr>
              <a:spcBef>
                <a:spcPct val="0"/>
              </a:spcBef>
              <a:buClr>
                <a:srgbClr val="006BBC"/>
              </a:buClr>
            </a:pPr>
            <a:r>
              <a:rPr lang="en-US" altLang="zh-CN" sz="2000" dirty="0"/>
              <a:t>      4</a:t>
            </a:r>
            <a:r>
              <a:rPr lang="zh-CN" altLang="en-US" sz="2000" dirty="0"/>
              <a:t>、</a:t>
            </a:r>
            <a:r>
              <a:rPr lang="en-US" altLang="zh-CN" sz="2000" dirty="0"/>
              <a:t>outline-offset </a:t>
            </a:r>
            <a:r>
              <a:rPr lang="zh-CN" altLang="en-US" sz="2000" dirty="0"/>
              <a:t>设置轮廓线的偏移位置</a:t>
            </a:r>
            <a:endParaRPr lang="en-US" altLang="zh-CN" sz="2000" dirty="0"/>
          </a:p>
        </p:txBody>
      </p:sp>
      <p:sp>
        <p:nvSpPr>
          <p:cNvPr id="6" name="矩形 5">
            <a:extLst>
              <a:ext uri="{FF2B5EF4-FFF2-40B4-BE49-F238E27FC236}">
                <a16:creationId xmlns:a16="http://schemas.microsoft.com/office/drawing/2014/main" id="{059F7DF2-CE94-3FF6-32A4-90FC56DE1E9F}"/>
              </a:ext>
            </a:extLst>
          </p:cNvPr>
          <p:cNvSpPr/>
          <p:nvPr/>
        </p:nvSpPr>
        <p:spPr>
          <a:xfrm>
            <a:off x="6096000" y="3212820"/>
            <a:ext cx="5817930" cy="366254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ct val="0"/>
              </a:spcBef>
              <a:buClr>
                <a:srgbClr val="006BBC"/>
              </a:buClr>
              <a:buFont typeface="Wingdings" panose="05000000000000000000" pitchFamily="2" charset="2"/>
              <a:buChar char="n"/>
            </a:pPr>
            <a:r>
              <a:rPr lang="en-US" altLang="zh-CN" sz="2400" dirty="0"/>
              <a:t>box-shadow</a:t>
            </a:r>
            <a:r>
              <a:rPr lang="zh-CN" altLang="en-US" sz="2400" dirty="0"/>
              <a:t>属性可以为对象设置阴影效果</a:t>
            </a:r>
            <a:r>
              <a:rPr lang="en-US" altLang="zh-CN" sz="2400" dirty="0"/>
              <a:t>,</a:t>
            </a:r>
            <a:r>
              <a:rPr lang="zh-CN" altLang="en-US" sz="2400" dirty="0"/>
              <a:t>其参数：</a:t>
            </a:r>
            <a:endParaRPr lang="en-US" altLang="zh-CN" sz="2400" dirty="0"/>
          </a:p>
          <a:p>
            <a:pPr>
              <a:spcBef>
                <a:spcPct val="0"/>
              </a:spcBef>
              <a:buClr>
                <a:srgbClr val="006BBC"/>
              </a:buClr>
            </a:pPr>
            <a:r>
              <a:rPr lang="en-US" altLang="zh-CN" sz="2400" dirty="0"/>
              <a:t>     </a:t>
            </a:r>
            <a:r>
              <a:rPr lang="en-US" altLang="zh-CN" sz="2000" dirty="0"/>
              <a:t>1</a:t>
            </a:r>
            <a:r>
              <a:rPr lang="zh-CN" altLang="en-US" sz="2000" dirty="0"/>
              <a:t>、</a:t>
            </a:r>
            <a:r>
              <a:rPr lang="en-US" altLang="zh-CN" sz="2000" dirty="0"/>
              <a:t>none </a:t>
            </a:r>
            <a:r>
              <a:rPr lang="zh-CN" altLang="en-US" sz="2000" dirty="0"/>
              <a:t> 无阴影</a:t>
            </a:r>
            <a:endParaRPr lang="en-US" altLang="zh-CN" sz="2000" dirty="0"/>
          </a:p>
          <a:p>
            <a:pPr>
              <a:spcBef>
                <a:spcPct val="0"/>
              </a:spcBef>
              <a:buClr>
                <a:srgbClr val="006BBC"/>
              </a:buClr>
            </a:pPr>
            <a:r>
              <a:rPr lang="en-US" altLang="zh-CN" sz="2000" dirty="0"/>
              <a:t>      2</a:t>
            </a:r>
            <a:r>
              <a:rPr lang="zh-CN" altLang="en-US" sz="2000" dirty="0"/>
              <a:t>、</a:t>
            </a:r>
            <a:r>
              <a:rPr lang="en-US" altLang="zh-CN" sz="2000" dirty="0"/>
              <a:t>&lt;length&gt;1  </a:t>
            </a:r>
            <a:r>
              <a:rPr lang="zh-CN" altLang="en-US" sz="2000" dirty="0"/>
              <a:t>设置阴影水平偏移值，可以为负值</a:t>
            </a:r>
            <a:endParaRPr lang="en-US" altLang="zh-CN" sz="2000" dirty="0"/>
          </a:p>
          <a:p>
            <a:pPr>
              <a:spcBef>
                <a:spcPct val="0"/>
              </a:spcBef>
              <a:buClr>
                <a:srgbClr val="006BBC"/>
              </a:buClr>
            </a:pPr>
            <a:r>
              <a:rPr lang="en-US" altLang="zh-CN" sz="2000" dirty="0"/>
              <a:t>      3</a:t>
            </a:r>
            <a:r>
              <a:rPr lang="zh-CN" altLang="en-US" sz="2000" dirty="0"/>
              <a:t>、</a:t>
            </a:r>
            <a:r>
              <a:rPr lang="en-US" altLang="zh-CN" sz="2000" dirty="0"/>
              <a:t>&lt;length&gt;2 </a:t>
            </a:r>
            <a:r>
              <a:rPr lang="zh-CN" altLang="en-US" sz="2000" dirty="0"/>
              <a:t>设置阴影垂直偏移值，可以为负值</a:t>
            </a:r>
            <a:endParaRPr lang="en-US" altLang="zh-CN" sz="2000" dirty="0"/>
          </a:p>
          <a:p>
            <a:pPr>
              <a:spcBef>
                <a:spcPct val="0"/>
              </a:spcBef>
              <a:buClr>
                <a:srgbClr val="006BBC"/>
              </a:buClr>
            </a:pPr>
            <a:r>
              <a:rPr lang="en-US" altLang="zh-CN" sz="2000" dirty="0"/>
              <a:t>      4</a:t>
            </a:r>
            <a:r>
              <a:rPr lang="zh-CN" altLang="en-US" sz="2000" dirty="0"/>
              <a:t>、</a:t>
            </a:r>
            <a:r>
              <a:rPr lang="en-US" altLang="zh-CN" sz="2000" dirty="0"/>
              <a:t> &lt;length&gt;3</a:t>
            </a:r>
            <a:r>
              <a:rPr lang="zh-CN" altLang="en-US" sz="2000" dirty="0"/>
              <a:t>设置阴影模糊值，不能为负值</a:t>
            </a:r>
            <a:endParaRPr lang="en-US" altLang="zh-CN" sz="2000" dirty="0"/>
          </a:p>
          <a:p>
            <a:pPr>
              <a:spcBef>
                <a:spcPct val="0"/>
              </a:spcBef>
              <a:buClr>
                <a:srgbClr val="006BBC"/>
              </a:buClr>
            </a:pPr>
            <a:r>
              <a:rPr lang="en-US" altLang="zh-CN" sz="2000" dirty="0"/>
              <a:t>      5</a:t>
            </a:r>
            <a:r>
              <a:rPr lang="zh-CN" altLang="en-US" sz="2000" dirty="0"/>
              <a:t>、</a:t>
            </a:r>
            <a:r>
              <a:rPr lang="en-US" altLang="zh-CN" sz="2000" dirty="0"/>
              <a:t> &lt;length&gt;4</a:t>
            </a:r>
            <a:r>
              <a:rPr lang="zh-CN" altLang="en-US" sz="2000" dirty="0"/>
              <a:t>设置阴影外延值，可以为负值</a:t>
            </a:r>
            <a:endParaRPr lang="en-US" altLang="zh-CN" sz="2000" dirty="0"/>
          </a:p>
          <a:p>
            <a:pPr>
              <a:spcBef>
                <a:spcPct val="0"/>
              </a:spcBef>
              <a:buClr>
                <a:srgbClr val="006BBC"/>
              </a:buClr>
            </a:pPr>
            <a:r>
              <a:rPr lang="en-US" altLang="zh-CN" sz="2000" dirty="0"/>
              <a:t>      6</a:t>
            </a:r>
            <a:r>
              <a:rPr lang="zh-CN" altLang="en-US" sz="2000" dirty="0"/>
              <a:t>、</a:t>
            </a:r>
            <a:r>
              <a:rPr lang="en-US" altLang="zh-CN" sz="2000" dirty="0"/>
              <a:t>inset  </a:t>
            </a:r>
            <a:r>
              <a:rPr lang="zh-CN" altLang="en-US" sz="2000" dirty="0"/>
              <a:t>设置为内阴影，为空时则是外阴影</a:t>
            </a:r>
            <a:endParaRPr lang="en-US" altLang="zh-CN" sz="2000" dirty="0"/>
          </a:p>
          <a:p>
            <a:pPr>
              <a:spcBef>
                <a:spcPct val="0"/>
              </a:spcBef>
              <a:buClr>
                <a:srgbClr val="006BBC"/>
              </a:buClr>
            </a:pPr>
            <a:endParaRPr lang="en-US" altLang="zh-CN" sz="2000" dirty="0"/>
          </a:p>
        </p:txBody>
      </p:sp>
    </p:spTree>
    <p:extLst>
      <p:ext uri="{BB962C8B-B14F-4D97-AF65-F5344CB8AC3E}">
        <p14:creationId xmlns:p14="http://schemas.microsoft.com/office/powerpoint/2010/main" val="2492325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800" b="1" dirty="0">
                <a:solidFill>
                  <a:srgbClr val="FFFFFF"/>
                </a:solidFill>
                <a:latin typeface="Arial" panose="020B0604020202020204"/>
                <a:ea typeface="微软雅黑" panose="020B0503020204020204" charset="-122"/>
                <a:cs typeface="+mn-ea"/>
                <a:sym typeface="+mn-lt"/>
              </a:rPr>
              <a:t>5</a:t>
            </a: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布局</a:t>
            </a:r>
          </a:p>
        </p:txBody>
      </p:sp>
      <p:sp>
        <p:nvSpPr>
          <p:cNvPr id="2" name="矩形 1">
            <a:extLst>
              <a:ext uri="{FF2B5EF4-FFF2-40B4-BE49-F238E27FC236}">
                <a16:creationId xmlns:a16="http://schemas.microsoft.com/office/drawing/2014/main" id="{5419DA6C-A6AA-DE58-B1EA-EA5B3E8A9CCB}"/>
              </a:ext>
            </a:extLst>
          </p:cNvPr>
          <p:cNvSpPr/>
          <p:nvPr/>
        </p:nvSpPr>
        <p:spPr>
          <a:xfrm>
            <a:off x="437727" y="1305342"/>
            <a:ext cx="11166444" cy="830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ct val="0"/>
              </a:spcBef>
              <a:buClr>
                <a:srgbClr val="006BBC"/>
              </a:buClr>
              <a:buFont typeface="Wingdings" panose="05000000000000000000" pitchFamily="2" charset="2"/>
              <a:buChar char="n"/>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CSS3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新增了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columns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属性，用来设计</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多列布局</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，它允许网页内容跨栏显示，适合设计正文多栏显示，包含多个子属性：</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A2014BFC-2ECC-4535-5916-5829CFB67B41}"/>
              </a:ext>
            </a:extLst>
          </p:cNvPr>
          <p:cNvPicPr>
            <a:picLocks noChangeAspect="1"/>
          </p:cNvPicPr>
          <p:nvPr/>
        </p:nvPicPr>
        <p:blipFill>
          <a:blip r:embed="rId3"/>
          <a:stretch>
            <a:fillRect/>
          </a:stretch>
        </p:blipFill>
        <p:spPr>
          <a:xfrm>
            <a:off x="524812" y="2304049"/>
            <a:ext cx="5308040" cy="4270837"/>
          </a:xfrm>
          <a:prstGeom prst="rect">
            <a:avLst/>
          </a:prstGeom>
        </p:spPr>
      </p:pic>
      <p:pic>
        <p:nvPicPr>
          <p:cNvPr id="7" name="图片 6">
            <a:extLst>
              <a:ext uri="{FF2B5EF4-FFF2-40B4-BE49-F238E27FC236}">
                <a16:creationId xmlns:a16="http://schemas.microsoft.com/office/drawing/2014/main" id="{97A81290-B186-0F99-E9AB-65EEE3E20895}"/>
              </a:ext>
            </a:extLst>
          </p:cNvPr>
          <p:cNvPicPr>
            <a:picLocks noChangeAspect="1"/>
          </p:cNvPicPr>
          <p:nvPr/>
        </p:nvPicPr>
        <p:blipFill>
          <a:blip r:embed="rId4"/>
          <a:stretch>
            <a:fillRect/>
          </a:stretch>
        </p:blipFill>
        <p:spPr>
          <a:xfrm>
            <a:off x="6447220" y="2056170"/>
            <a:ext cx="5219968" cy="4642089"/>
          </a:xfrm>
          <a:prstGeom prst="rect">
            <a:avLst/>
          </a:prstGeom>
        </p:spPr>
      </p:pic>
    </p:spTree>
    <p:extLst>
      <p:ext uri="{BB962C8B-B14F-4D97-AF65-F5344CB8AC3E}">
        <p14:creationId xmlns:p14="http://schemas.microsoft.com/office/powerpoint/2010/main" val="6570330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800" b="1" dirty="0">
                <a:solidFill>
                  <a:srgbClr val="FFFFFF"/>
                </a:solidFill>
                <a:latin typeface="Arial" panose="020B0604020202020204"/>
                <a:ea typeface="微软雅黑" panose="020B0503020204020204" charset="-122"/>
                <a:cs typeface="+mn-ea"/>
                <a:sym typeface="+mn-lt"/>
              </a:rPr>
              <a:t>5</a:t>
            </a: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布局</a:t>
            </a:r>
          </a:p>
        </p:txBody>
      </p:sp>
      <p:sp>
        <p:nvSpPr>
          <p:cNvPr id="2" name="矩形 1">
            <a:extLst>
              <a:ext uri="{FF2B5EF4-FFF2-40B4-BE49-F238E27FC236}">
                <a16:creationId xmlns:a16="http://schemas.microsoft.com/office/drawing/2014/main" id="{5419DA6C-A6AA-DE58-B1EA-EA5B3E8A9CCB}"/>
              </a:ext>
            </a:extLst>
          </p:cNvPr>
          <p:cNvSpPr/>
          <p:nvPr/>
        </p:nvSpPr>
        <p:spPr>
          <a:xfrm>
            <a:off x="321612" y="1012418"/>
            <a:ext cx="11166444" cy="830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ct val="0"/>
              </a:spcBef>
              <a:buClr>
                <a:srgbClr val="006BBC"/>
              </a:buClr>
              <a:buFont typeface="Wingdings" panose="05000000000000000000" pitchFamily="2" charset="2"/>
              <a:buChar char="n"/>
            </a:pP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伸缩布局或弹性布局</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，旧版本中只需要设置容器的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display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的属性值为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inline-box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，而新版本中则需要将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display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的属性值为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flex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inline-flex</a:t>
            </a:r>
            <a:r>
              <a:rPr lang="zh-CN" altLang="en-US" sz="2000" dirty="0"/>
              <a:t>。</a:t>
            </a:r>
            <a:endParaRPr lang="en-US" altLang="zh-CN" sz="2000" dirty="0"/>
          </a:p>
        </p:txBody>
      </p:sp>
      <p:pic>
        <p:nvPicPr>
          <p:cNvPr id="5" name="图片 4">
            <a:extLst>
              <a:ext uri="{FF2B5EF4-FFF2-40B4-BE49-F238E27FC236}">
                <a16:creationId xmlns:a16="http://schemas.microsoft.com/office/drawing/2014/main" id="{2221FFEC-1B6C-C51C-B76F-8CF945E56DEC}"/>
              </a:ext>
            </a:extLst>
          </p:cNvPr>
          <p:cNvPicPr>
            <a:picLocks noChangeAspect="1"/>
          </p:cNvPicPr>
          <p:nvPr/>
        </p:nvPicPr>
        <p:blipFill>
          <a:blip r:embed="rId3"/>
          <a:stretch>
            <a:fillRect/>
          </a:stretch>
        </p:blipFill>
        <p:spPr>
          <a:xfrm>
            <a:off x="2590799" y="1935784"/>
            <a:ext cx="6894121" cy="4762475"/>
          </a:xfrm>
          <a:prstGeom prst="rect">
            <a:avLst/>
          </a:prstGeom>
        </p:spPr>
      </p:pic>
    </p:spTree>
    <p:extLst>
      <p:ext uri="{BB962C8B-B14F-4D97-AF65-F5344CB8AC3E}">
        <p14:creationId xmlns:p14="http://schemas.microsoft.com/office/powerpoint/2010/main" val="1175819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800" b="1" dirty="0">
                <a:solidFill>
                  <a:srgbClr val="FFFFFF"/>
                </a:solidFill>
                <a:latin typeface="Arial" panose="020B0604020202020204"/>
                <a:ea typeface="微软雅黑" panose="020B0503020204020204" charset="-122"/>
                <a:cs typeface="+mn-ea"/>
                <a:sym typeface="+mn-lt"/>
              </a:rPr>
              <a:t>5</a:t>
            </a: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布局</a:t>
            </a:r>
          </a:p>
        </p:txBody>
      </p:sp>
      <p:sp>
        <p:nvSpPr>
          <p:cNvPr id="2" name="矩形 1">
            <a:extLst>
              <a:ext uri="{FF2B5EF4-FFF2-40B4-BE49-F238E27FC236}">
                <a16:creationId xmlns:a16="http://schemas.microsoft.com/office/drawing/2014/main" id="{5419DA6C-A6AA-DE58-B1EA-EA5B3E8A9CCB}"/>
              </a:ext>
            </a:extLst>
          </p:cNvPr>
          <p:cNvSpPr/>
          <p:nvPr/>
        </p:nvSpPr>
        <p:spPr>
          <a:xfrm>
            <a:off x="321612" y="1012418"/>
            <a:ext cx="11166444" cy="32624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ct val="0"/>
              </a:spcBef>
              <a:buClr>
                <a:srgbClr val="006BBC"/>
              </a:buClr>
              <a:buFont typeface="Wingdings" panose="05000000000000000000" pitchFamily="2" charset="2"/>
              <a:buChar char="n"/>
            </a:pP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响应式布局也称自适应布局</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，指的是一个网站能够兼容多个不同的终端（设备），而不是为每个终端做一个特定的版本。响应式布局能够为使用不同终端的用户提供很好的用户体验</a:t>
            </a:r>
            <a:r>
              <a:rPr lang="zh-CN" altLang="en-US" sz="2000" dirty="0"/>
              <a:t>。</a:t>
            </a:r>
            <a:r>
              <a:rPr lang="zh-CN" altLang="en-US" sz="2400" dirty="0">
                <a:latin typeface="楷体" panose="02010609060101010101" pitchFamily="49" charset="-122"/>
                <a:ea typeface="楷体" panose="02010609060101010101" pitchFamily="49" charset="-122"/>
              </a:rPr>
              <a:t>要实现响应式布局，常用的方式有以下几种：</a:t>
            </a:r>
            <a:endParaRPr lang="en-US" altLang="zh-CN" sz="2400" dirty="0">
              <a:latin typeface="楷体" panose="02010609060101010101" pitchFamily="49" charset="-122"/>
              <a:ea typeface="楷体" panose="02010609060101010101" pitchFamily="49" charset="-122"/>
            </a:endParaRPr>
          </a:p>
          <a:p>
            <a:pPr>
              <a:spcBef>
                <a:spcPct val="0"/>
              </a:spcBef>
              <a:buClr>
                <a:srgbClr val="006BBC"/>
              </a:buClr>
            </a:pPr>
            <a:endParaRPr lang="en-US" altLang="zh-CN" sz="2400" dirty="0">
              <a:latin typeface="楷体" panose="02010609060101010101" pitchFamily="49" charset="-122"/>
              <a:ea typeface="楷体" panose="02010609060101010101" pitchFamily="49" charset="-122"/>
            </a:endParaRPr>
          </a:p>
          <a:p>
            <a:pPr lvl="2">
              <a:lnSpc>
                <a:spcPct val="150000"/>
              </a:lnSpc>
              <a:spcBef>
                <a:spcPct val="0"/>
              </a:spcBef>
              <a:buClr>
                <a:srgbClr val="006BBC"/>
              </a:buClr>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、使用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CSS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中的媒体查询（最简单）；</a:t>
            </a:r>
          </a:p>
          <a:p>
            <a:pPr lvl="2">
              <a:lnSpc>
                <a:spcPct val="150000"/>
              </a:lnSpc>
              <a:spcBef>
                <a:spcPct val="0"/>
              </a:spcBef>
              <a:buClr>
                <a:srgbClr val="006BBC"/>
              </a:buClr>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、使用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JavaScript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（使用成本比较高）；</a:t>
            </a:r>
          </a:p>
          <a:p>
            <a:pPr lvl="2">
              <a:lnSpc>
                <a:spcPct val="150000"/>
              </a:lnSpc>
              <a:spcBef>
                <a:spcPct val="0"/>
              </a:spcBef>
              <a:buClr>
                <a:srgbClr val="006BBC"/>
              </a:buClr>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、使用第三方开源框架（例如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bootstrap</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，可以很好的支持各种浏览器）。</a:t>
            </a:r>
          </a:p>
          <a:p>
            <a:pPr>
              <a:spcBef>
                <a:spcPct val="0"/>
              </a:spcBef>
              <a:buClr>
                <a:srgbClr val="006BBC"/>
              </a:buClr>
            </a:pPr>
            <a:endParaRPr lang="en-US" altLang="zh-CN" sz="2000" dirty="0"/>
          </a:p>
        </p:txBody>
      </p:sp>
      <p:sp>
        <p:nvSpPr>
          <p:cNvPr id="7" name="文本框 6">
            <a:extLst>
              <a:ext uri="{FF2B5EF4-FFF2-40B4-BE49-F238E27FC236}">
                <a16:creationId xmlns:a16="http://schemas.microsoft.com/office/drawing/2014/main" id="{5C4DA54E-6CE4-6250-FF5B-B871E003151E}"/>
              </a:ext>
            </a:extLst>
          </p:cNvPr>
          <p:cNvSpPr txBox="1"/>
          <p:nvPr/>
        </p:nvSpPr>
        <p:spPr>
          <a:xfrm>
            <a:off x="1235729" y="4575071"/>
            <a:ext cx="9720541" cy="1077218"/>
          </a:xfrm>
          <a:prstGeom prst="rect">
            <a:avLst/>
          </a:prstGeom>
          <a:noFill/>
        </p:spPr>
        <p:txBody>
          <a:bodyPr wrap="square">
            <a:spAutoFit/>
          </a:bodyPr>
          <a:lstStyle/>
          <a:p>
            <a:r>
              <a:rPr lang="zh-CN" altLang="en-US" sz="2400" b="1" dirty="0"/>
              <a:t>语法格式：</a:t>
            </a:r>
            <a:endParaRPr lang="en-US" altLang="zh-CN" sz="2400" b="1" dirty="0"/>
          </a:p>
          <a:p>
            <a:endParaRPr lang="en-US" altLang="zh-CN" sz="2000" dirty="0"/>
          </a:p>
          <a:p>
            <a:r>
              <a:rPr lang="en-US" altLang="zh-CN" sz="2000" dirty="0">
                <a:latin typeface="Times New Roman" panose="02020603050405020304" pitchFamily="18" charset="0"/>
                <a:cs typeface="Times New Roman" panose="02020603050405020304" pitchFamily="18" charset="0"/>
              </a:rPr>
              <a:t>@media </a:t>
            </a:r>
            <a:r>
              <a:rPr lang="en-US" altLang="zh-CN" sz="2000" dirty="0" err="1">
                <a:latin typeface="Times New Roman" panose="02020603050405020304" pitchFamily="18" charset="0"/>
                <a:cs typeface="Times New Roman" panose="02020603050405020304" pitchFamily="18" charset="0"/>
              </a:rPr>
              <a:t>not|only</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mediatype</a:t>
            </a:r>
            <a:r>
              <a:rPr lang="en-US" altLang="zh-CN" sz="2000" dirty="0">
                <a:latin typeface="Times New Roman" panose="02020603050405020304" pitchFamily="18" charset="0"/>
                <a:cs typeface="Times New Roman" panose="02020603050405020304" pitchFamily="18" charset="0"/>
              </a:rPr>
              <a:t> and (</a:t>
            </a:r>
            <a:r>
              <a:rPr lang="en-US" altLang="zh-CN" sz="2000" dirty="0" err="1">
                <a:latin typeface="Times New Roman" panose="02020603050405020304" pitchFamily="18" charset="0"/>
                <a:cs typeface="Times New Roman" panose="02020603050405020304" pitchFamily="18" charset="0"/>
              </a:rPr>
              <a:t>mediafeature</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and|or|not</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mediafeature</a:t>
            </a:r>
            <a:r>
              <a:rPr lang="en-US" altLang="zh-CN" sz="2000" dirty="0">
                <a:latin typeface="Times New Roman" panose="02020603050405020304" pitchFamily="18" charset="0"/>
                <a:cs typeface="Times New Roman" panose="02020603050405020304" pitchFamily="18" charset="0"/>
              </a:rPr>
              <a:t>) {CSS-Code;}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65143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800" b="1" dirty="0">
                <a:solidFill>
                  <a:srgbClr val="FFFFFF"/>
                </a:solidFill>
                <a:latin typeface="Arial" panose="020B0604020202020204"/>
                <a:ea typeface="微软雅黑" panose="020B0503020204020204" charset="-122"/>
                <a:cs typeface="+mn-ea"/>
                <a:sym typeface="+mn-lt"/>
              </a:rPr>
              <a:t>5</a:t>
            </a: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动画</a:t>
            </a:r>
          </a:p>
        </p:txBody>
      </p:sp>
      <p:sp>
        <p:nvSpPr>
          <p:cNvPr id="2" name="矩形 1">
            <a:extLst>
              <a:ext uri="{FF2B5EF4-FFF2-40B4-BE49-F238E27FC236}">
                <a16:creationId xmlns:a16="http://schemas.microsoft.com/office/drawing/2014/main" id="{F88B4D1B-B50D-B561-15CB-9C7E145ECEDA}"/>
              </a:ext>
            </a:extLst>
          </p:cNvPr>
          <p:cNvSpPr/>
          <p:nvPr/>
        </p:nvSpPr>
        <p:spPr>
          <a:xfrm>
            <a:off x="321612" y="1012418"/>
            <a:ext cx="6971817" cy="830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ct val="0"/>
              </a:spcBef>
              <a:buClr>
                <a:srgbClr val="006BBC"/>
              </a:buClr>
              <a:buFont typeface="Wingdings" panose="05000000000000000000" pitchFamily="2" charset="2"/>
              <a:buChar char="n"/>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:focus</a:t>
            </a:r>
            <a:r>
              <a:rPr lang="zh-CN" altLang="en-US" sz="2400" dirty="0">
                <a:latin typeface="楷体" panose="02010609060101010101" pitchFamily="49" charset="-122"/>
                <a:ea typeface="楷体" panose="02010609060101010101" pitchFamily="49" charset="-122"/>
                <a:cs typeface="Times New Roman" panose="02020603050405020304" pitchFamily="18" charset="0"/>
              </a:rPr>
              <a:t>伪类通常会在表单对象接收键盘相应时出现</a:t>
            </a:r>
            <a:endParaRPr lang="en-US" altLang="zh-CN" sz="2400" dirty="0">
              <a:latin typeface="楷体" panose="02010609060101010101" pitchFamily="49" charset="-122"/>
              <a:ea typeface="楷体" panose="02010609060101010101" pitchFamily="49" charset="-122"/>
            </a:endParaRPr>
          </a:p>
        </p:txBody>
      </p:sp>
      <p:pic>
        <p:nvPicPr>
          <p:cNvPr id="9" name="图片 8">
            <a:extLst>
              <a:ext uri="{FF2B5EF4-FFF2-40B4-BE49-F238E27FC236}">
                <a16:creationId xmlns:a16="http://schemas.microsoft.com/office/drawing/2014/main" id="{3D404F38-8E59-4170-1CBF-DBEEDDDDF6C7}"/>
              </a:ext>
            </a:extLst>
          </p:cNvPr>
          <p:cNvPicPr>
            <a:picLocks noChangeAspect="1"/>
          </p:cNvPicPr>
          <p:nvPr/>
        </p:nvPicPr>
        <p:blipFill>
          <a:blip r:embed="rId3"/>
          <a:stretch>
            <a:fillRect/>
          </a:stretch>
        </p:blipFill>
        <p:spPr>
          <a:xfrm>
            <a:off x="486119" y="2143636"/>
            <a:ext cx="5945250" cy="3503451"/>
          </a:xfrm>
          <a:prstGeom prst="rect">
            <a:avLst/>
          </a:prstGeom>
        </p:spPr>
      </p:pic>
      <p:pic>
        <p:nvPicPr>
          <p:cNvPr id="11" name="图片 10">
            <a:extLst>
              <a:ext uri="{FF2B5EF4-FFF2-40B4-BE49-F238E27FC236}">
                <a16:creationId xmlns:a16="http://schemas.microsoft.com/office/drawing/2014/main" id="{B58B4DB3-1959-784A-DE62-FD7A8A960EDA}"/>
              </a:ext>
            </a:extLst>
          </p:cNvPr>
          <p:cNvPicPr>
            <a:picLocks noChangeAspect="1"/>
          </p:cNvPicPr>
          <p:nvPr/>
        </p:nvPicPr>
        <p:blipFill>
          <a:blip r:embed="rId4"/>
          <a:stretch>
            <a:fillRect/>
          </a:stretch>
        </p:blipFill>
        <p:spPr>
          <a:xfrm>
            <a:off x="6713192" y="3155462"/>
            <a:ext cx="4629388" cy="1301817"/>
          </a:xfrm>
          <a:prstGeom prst="rect">
            <a:avLst/>
          </a:prstGeom>
        </p:spPr>
      </p:pic>
    </p:spTree>
    <p:extLst>
      <p:ext uri="{BB962C8B-B14F-4D97-AF65-F5344CB8AC3E}">
        <p14:creationId xmlns:p14="http://schemas.microsoft.com/office/powerpoint/2010/main" val="19977050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800" b="1" dirty="0">
                <a:solidFill>
                  <a:srgbClr val="FFFFFF"/>
                </a:solidFill>
                <a:latin typeface="Arial" panose="020B0604020202020204"/>
                <a:ea typeface="微软雅黑" panose="020B0503020204020204" charset="-122"/>
                <a:cs typeface="+mn-ea"/>
                <a:sym typeface="+mn-lt"/>
              </a:rPr>
              <a:t>5</a:t>
            </a: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动画</a:t>
            </a:r>
          </a:p>
        </p:txBody>
      </p:sp>
      <p:sp>
        <p:nvSpPr>
          <p:cNvPr id="4" name="文本框 3">
            <a:extLst>
              <a:ext uri="{FF2B5EF4-FFF2-40B4-BE49-F238E27FC236}">
                <a16:creationId xmlns:a16="http://schemas.microsoft.com/office/drawing/2014/main" id="{3546B2B8-9832-97D9-C6AF-3A6EF5B2766F}"/>
              </a:ext>
            </a:extLst>
          </p:cNvPr>
          <p:cNvSpPr txBox="1"/>
          <p:nvPr/>
        </p:nvSpPr>
        <p:spPr>
          <a:xfrm>
            <a:off x="729432" y="6227020"/>
            <a:ext cx="6096000" cy="369332"/>
          </a:xfrm>
          <a:prstGeom prst="rect">
            <a:avLst/>
          </a:prstGeom>
          <a:noFill/>
        </p:spPr>
        <p:txBody>
          <a:bodyPr wrap="square">
            <a:spAutoFit/>
          </a:bodyPr>
          <a:lstStyle/>
          <a:p>
            <a:r>
              <a:rPr lang="en-US" altLang="zh-CN" dirty="0"/>
              <a:t>https://www.runoob.com/cssref/css-animatable.html</a:t>
            </a:r>
            <a:endParaRPr lang="zh-CN" altLang="en-US" dirty="0"/>
          </a:p>
        </p:txBody>
      </p:sp>
      <p:sp>
        <p:nvSpPr>
          <p:cNvPr id="2" name="矩形 1">
            <a:extLst>
              <a:ext uri="{FF2B5EF4-FFF2-40B4-BE49-F238E27FC236}">
                <a16:creationId xmlns:a16="http://schemas.microsoft.com/office/drawing/2014/main" id="{F88B4D1B-B50D-B561-15CB-9C7E145ECEDA}"/>
              </a:ext>
            </a:extLst>
          </p:cNvPr>
          <p:cNvSpPr/>
          <p:nvPr/>
        </p:nvSpPr>
        <p:spPr>
          <a:xfrm>
            <a:off x="321612" y="1012418"/>
            <a:ext cx="7537874" cy="113877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ct val="0"/>
              </a:spcBef>
              <a:buClr>
                <a:srgbClr val="006BBC"/>
              </a:buClr>
              <a:buFont typeface="Wingdings" panose="05000000000000000000" pitchFamily="2" charset="2"/>
              <a:buChar char="n"/>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:checked</a:t>
            </a:r>
            <a:r>
              <a:rPr lang="zh-CN" altLang="en-US" sz="2400" dirty="0">
                <a:latin typeface="楷体" panose="02010609060101010101" pitchFamily="49" charset="-122"/>
                <a:ea typeface="楷体" panose="02010609060101010101" pitchFamily="49" charset="-122"/>
                <a:cs typeface="Times New Roman" panose="02020603050405020304" pitchFamily="18" charset="0"/>
              </a:rPr>
              <a:t>伪类在发生选中状况时触发过渡，取消选中则恢复原状。</a:t>
            </a:r>
            <a:endParaRPr lang="en-US" altLang="zh-CN" sz="2400" dirty="0">
              <a:latin typeface="楷体" panose="02010609060101010101" pitchFamily="49" charset="-122"/>
              <a:ea typeface="楷体" panose="02010609060101010101" pitchFamily="49" charset="-122"/>
            </a:endParaRPr>
          </a:p>
          <a:p>
            <a:endParaRPr lang="en-US" altLang="zh-CN" sz="2000" b="0" dirty="0">
              <a:effectLst/>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AE2A566B-F709-0D47-DF30-4D79FC60A73D}"/>
              </a:ext>
            </a:extLst>
          </p:cNvPr>
          <p:cNvPicPr>
            <a:picLocks noChangeAspect="1"/>
          </p:cNvPicPr>
          <p:nvPr/>
        </p:nvPicPr>
        <p:blipFill>
          <a:blip r:embed="rId3"/>
          <a:stretch>
            <a:fillRect/>
          </a:stretch>
        </p:blipFill>
        <p:spPr>
          <a:xfrm>
            <a:off x="6633207" y="2479626"/>
            <a:ext cx="5327082" cy="2259288"/>
          </a:xfrm>
          <a:prstGeom prst="rect">
            <a:avLst/>
          </a:prstGeom>
        </p:spPr>
      </p:pic>
      <p:pic>
        <p:nvPicPr>
          <p:cNvPr id="10" name="图片 9">
            <a:extLst>
              <a:ext uri="{FF2B5EF4-FFF2-40B4-BE49-F238E27FC236}">
                <a16:creationId xmlns:a16="http://schemas.microsoft.com/office/drawing/2014/main" id="{F468C502-0281-6856-2206-09D1C8AD71E1}"/>
              </a:ext>
            </a:extLst>
          </p:cNvPr>
          <p:cNvPicPr>
            <a:picLocks noChangeAspect="1"/>
          </p:cNvPicPr>
          <p:nvPr/>
        </p:nvPicPr>
        <p:blipFill>
          <a:blip r:embed="rId4"/>
          <a:stretch>
            <a:fillRect/>
          </a:stretch>
        </p:blipFill>
        <p:spPr>
          <a:xfrm>
            <a:off x="657174" y="1991194"/>
            <a:ext cx="5327025" cy="3945149"/>
          </a:xfrm>
          <a:prstGeom prst="rect">
            <a:avLst/>
          </a:prstGeom>
        </p:spPr>
      </p:pic>
    </p:spTree>
    <p:extLst>
      <p:ext uri="{BB962C8B-B14F-4D97-AF65-F5344CB8AC3E}">
        <p14:creationId xmlns:p14="http://schemas.microsoft.com/office/powerpoint/2010/main" val="33434598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800" b="1" dirty="0">
                <a:solidFill>
                  <a:srgbClr val="FFFFFF"/>
                </a:solidFill>
                <a:latin typeface="Arial" panose="020B0604020202020204"/>
                <a:ea typeface="微软雅黑" panose="020B0503020204020204" charset="-122"/>
                <a:cs typeface="+mn-ea"/>
                <a:sym typeface="+mn-lt"/>
              </a:rPr>
              <a:t>5</a:t>
            </a: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动画</a:t>
            </a:r>
          </a:p>
        </p:txBody>
      </p:sp>
      <p:sp>
        <p:nvSpPr>
          <p:cNvPr id="2" name="矩形 1">
            <a:extLst>
              <a:ext uri="{FF2B5EF4-FFF2-40B4-BE49-F238E27FC236}">
                <a16:creationId xmlns:a16="http://schemas.microsoft.com/office/drawing/2014/main" id="{F88B4D1B-B50D-B561-15CB-9C7E145ECEDA}"/>
              </a:ext>
            </a:extLst>
          </p:cNvPr>
          <p:cNvSpPr/>
          <p:nvPr/>
        </p:nvSpPr>
        <p:spPr>
          <a:xfrm>
            <a:off x="321611" y="1012418"/>
            <a:ext cx="11391417" cy="113877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ct val="0"/>
              </a:spcBef>
              <a:buClr>
                <a:srgbClr val="006BBC"/>
              </a:buClr>
              <a:buFont typeface="Wingdings" panose="05000000000000000000" pitchFamily="2" charset="2"/>
              <a:buChar char="n"/>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CSS3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除了支持渐变、过渡和转换特效外，还可以实现强大的动画效果。在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CSS3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中，使用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animation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属性可以定义复杂的动画</a:t>
            </a:r>
            <a:r>
              <a:rPr lang="zh-CN" altLang="en-US" sz="2400" dirty="0">
                <a:latin typeface="楷体" panose="02010609060101010101" pitchFamily="49" charset="-122"/>
                <a:ea typeface="楷体" panose="02010609060101010101" pitchFamily="49" charset="-122"/>
                <a:cs typeface="Times New Roman" panose="02020603050405020304" pitchFamily="18" charset="0"/>
              </a:rPr>
              <a:t>。</a:t>
            </a:r>
            <a:endParaRPr lang="en-US" altLang="zh-CN" sz="2400" dirty="0">
              <a:latin typeface="楷体" panose="02010609060101010101" pitchFamily="49" charset="-122"/>
              <a:ea typeface="楷体" panose="02010609060101010101" pitchFamily="49" charset="-122"/>
            </a:endParaRPr>
          </a:p>
          <a:p>
            <a:endParaRPr lang="en-US" altLang="zh-CN" sz="2000" b="0" dirty="0">
              <a:effectLst/>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01C843DF-06C4-26E3-569D-E80EA97B7B24}"/>
              </a:ext>
            </a:extLst>
          </p:cNvPr>
          <p:cNvSpPr txBox="1"/>
          <p:nvPr/>
        </p:nvSpPr>
        <p:spPr>
          <a:xfrm>
            <a:off x="544285" y="1943580"/>
            <a:ext cx="11248571" cy="1015663"/>
          </a:xfrm>
          <a:prstGeom prst="rect">
            <a:avLst/>
          </a:prstGeom>
          <a:noFill/>
        </p:spPr>
        <p:txBody>
          <a:bodyPr wrap="square">
            <a:spAutoFit/>
          </a:body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使用动画之前必须先定义关键帧，一个关键帧表示动画过程中的一个状态。</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@keyframes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规则用于创建动画。在</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@keyframes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中规定某项</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CSS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样式，就能创建由当前样式逐渐变为新样式的动画效果。</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@keyframes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属性的语法格式如下。</a:t>
            </a:r>
          </a:p>
        </p:txBody>
      </p:sp>
      <p:sp>
        <p:nvSpPr>
          <p:cNvPr id="13" name="文本框 12">
            <a:extLst>
              <a:ext uri="{FF2B5EF4-FFF2-40B4-BE49-F238E27FC236}">
                <a16:creationId xmlns:a16="http://schemas.microsoft.com/office/drawing/2014/main" id="{866135E7-7292-10C0-74F2-18FD0ED00804}"/>
              </a:ext>
            </a:extLst>
          </p:cNvPr>
          <p:cNvSpPr txBox="1"/>
          <p:nvPr/>
        </p:nvSpPr>
        <p:spPr>
          <a:xfrm>
            <a:off x="3194291" y="3082353"/>
            <a:ext cx="6799338" cy="1200329"/>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@keyframes </a:t>
            </a:r>
            <a:r>
              <a:rPr lang="en-US" altLang="zh-CN" sz="2400" dirty="0" err="1">
                <a:latin typeface="Times New Roman" panose="02020603050405020304" pitchFamily="18" charset="0"/>
                <a:cs typeface="Times New Roman" panose="02020603050405020304" pitchFamily="18" charset="0"/>
              </a:rPr>
              <a:t>animationname</a:t>
            </a:r>
            <a:r>
              <a:rPr lang="en-US" altLang="zh-CN" sz="2400" dirty="0">
                <a:latin typeface="Times New Roman" panose="02020603050405020304" pitchFamily="18" charset="0"/>
                <a:cs typeface="Times New Roman" panose="02020603050405020304" pitchFamily="18" charset="0"/>
              </a:rPr>
              <a:t> {</a:t>
            </a:r>
          </a:p>
          <a:p>
            <a:r>
              <a:rPr lang="en-US" altLang="zh-CN" sz="2400" dirty="0">
                <a:latin typeface="Times New Roman" panose="02020603050405020304" pitchFamily="18" charset="0"/>
                <a:cs typeface="Times New Roman" panose="02020603050405020304" pitchFamily="18" charset="0"/>
              </a:rPr>
              <a:t>    keyframes-selector{</a:t>
            </a:r>
            <a:r>
              <a:rPr lang="en-US" altLang="zh-CN" sz="2400" dirty="0" err="1">
                <a:latin typeface="Times New Roman" panose="02020603050405020304" pitchFamily="18" charset="0"/>
                <a:cs typeface="Times New Roman" panose="02020603050405020304" pitchFamily="18" charset="0"/>
              </a:rPr>
              <a:t>css</a:t>
            </a:r>
            <a:r>
              <a:rPr lang="en-US" altLang="zh-CN" sz="2400" dirty="0">
                <a:latin typeface="Times New Roman" panose="02020603050405020304" pitchFamily="18" charset="0"/>
                <a:cs typeface="Times New Roman" panose="02020603050405020304" pitchFamily="18" charset="0"/>
              </a:rPr>
              <a:t>-styles;}</a:t>
            </a:r>
          </a:p>
          <a:p>
            <a:r>
              <a:rPr lang="en-US" altLang="zh-CN"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8156F224-AAB4-B235-6777-3B4A3876D442}"/>
              </a:ext>
            </a:extLst>
          </p:cNvPr>
          <p:cNvSpPr txBox="1"/>
          <p:nvPr/>
        </p:nvSpPr>
        <p:spPr>
          <a:xfrm>
            <a:off x="657174" y="4550935"/>
            <a:ext cx="10939740" cy="1938992"/>
          </a:xfrm>
          <a:prstGeom prst="rect">
            <a:avLst/>
          </a:prstGeom>
          <a:noFill/>
        </p:spPr>
        <p:txBody>
          <a:bodyPr wrap="square">
            <a:spAutoFit/>
          </a:bodyPr>
          <a:lstStyle/>
          <a:p>
            <a:pPr algn="just"/>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animationname</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表示当前动画的名称，它将作为引用时的唯一标识，因此不能为空。</a:t>
            </a:r>
          </a:p>
          <a:p>
            <a:pPr algn="just"/>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keyframes-selector: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关键帧选择器，即指定当前关键帧要应用到整个动画过程中的位置，值可以是一个百分比、</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from</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或者</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to</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from</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效果相同表示动画的开始，</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to</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100%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效果相同表示动画的结束。</a:t>
            </a:r>
          </a:p>
          <a:p>
            <a:pPr algn="just"/>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css</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-styles: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定义执行到当前关键帧时对应的动画状态，由</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CSS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样式属性进行定义，多个属性之间用分号分隔，不能为空。</a:t>
            </a:r>
          </a:p>
        </p:txBody>
      </p:sp>
    </p:spTree>
    <p:extLst>
      <p:ext uri="{BB962C8B-B14F-4D97-AF65-F5344CB8AC3E}">
        <p14:creationId xmlns:p14="http://schemas.microsoft.com/office/powerpoint/2010/main" val="7432161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800" b="1" dirty="0">
                <a:solidFill>
                  <a:srgbClr val="FFFFFF"/>
                </a:solidFill>
                <a:latin typeface="Arial" panose="020B0604020202020204"/>
                <a:ea typeface="微软雅黑" panose="020B0503020204020204" charset="-122"/>
                <a:cs typeface="+mn-ea"/>
                <a:sym typeface="+mn-lt"/>
              </a:rPr>
              <a:t>5</a:t>
            </a: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动画</a:t>
            </a:r>
          </a:p>
        </p:txBody>
      </p:sp>
      <p:sp>
        <p:nvSpPr>
          <p:cNvPr id="4" name="文本框 3">
            <a:extLst>
              <a:ext uri="{FF2B5EF4-FFF2-40B4-BE49-F238E27FC236}">
                <a16:creationId xmlns:a16="http://schemas.microsoft.com/office/drawing/2014/main" id="{3546B2B8-9832-97D9-C6AF-3A6EF5B2766F}"/>
              </a:ext>
            </a:extLst>
          </p:cNvPr>
          <p:cNvSpPr txBox="1"/>
          <p:nvPr/>
        </p:nvSpPr>
        <p:spPr>
          <a:xfrm>
            <a:off x="729431" y="6227020"/>
            <a:ext cx="8356511" cy="400110"/>
          </a:xfrm>
          <a:prstGeom prst="rect">
            <a:avLst/>
          </a:prstGeom>
          <a:noFill/>
        </p:spPr>
        <p:txBody>
          <a:bodyPr wrap="square">
            <a:spAutoFit/>
          </a:bodyPr>
          <a:lstStyle/>
          <a:p>
            <a:r>
              <a:rPr lang="zh-CN" altLang="en-US" sz="2000" dirty="0">
                <a:solidFill>
                  <a:srgbClr val="FF0000"/>
                </a:solidFill>
              </a:rPr>
              <a:t>网址：</a:t>
            </a:r>
            <a:r>
              <a:rPr lang="en-US" altLang="zh-CN" sz="2000" dirty="0">
                <a:solidFill>
                  <a:srgbClr val="FF0000"/>
                </a:solidFill>
              </a:rPr>
              <a:t>https://www.runoob.com/cssref/css-animatable.html</a:t>
            </a:r>
            <a:endParaRPr lang="zh-CN" altLang="en-US" sz="2000" dirty="0">
              <a:solidFill>
                <a:srgbClr val="FF0000"/>
              </a:solidFill>
            </a:endParaRPr>
          </a:p>
        </p:txBody>
      </p:sp>
      <p:sp>
        <p:nvSpPr>
          <p:cNvPr id="2" name="矩形 1">
            <a:extLst>
              <a:ext uri="{FF2B5EF4-FFF2-40B4-BE49-F238E27FC236}">
                <a16:creationId xmlns:a16="http://schemas.microsoft.com/office/drawing/2014/main" id="{F88B4D1B-B50D-B561-15CB-9C7E145ECEDA}"/>
              </a:ext>
            </a:extLst>
          </p:cNvPr>
          <p:cNvSpPr/>
          <p:nvPr/>
        </p:nvSpPr>
        <p:spPr>
          <a:xfrm>
            <a:off x="321611" y="1012418"/>
            <a:ext cx="11391417" cy="830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ct val="0"/>
              </a:spcBef>
              <a:buClr>
                <a:srgbClr val="006BBC"/>
              </a:buClr>
              <a:buFont typeface="Wingdings" panose="05000000000000000000" pitchFamily="2" charset="2"/>
              <a:buChar char="n"/>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动画功能相同创建好后，还需要将动画应用到指定的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HTML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元素。要将动画应用到指定的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HTML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元素需要借助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属性，</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中提供了如下所示的动画属性：</a:t>
            </a:r>
          </a:p>
        </p:txBody>
      </p:sp>
      <p:sp>
        <p:nvSpPr>
          <p:cNvPr id="5" name="文本框 4">
            <a:extLst>
              <a:ext uri="{FF2B5EF4-FFF2-40B4-BE49-F238E27FC236}">
                <a16:creationId xmlns:a16="http://schemas.microsoft.com/office/drawing/2014/main" id="{01C843DF-06C4-26E3-569D-E80EA97B7B24}"/>
              </a:ext>
            </a:extLst>
          </p:cNvPr>
          <p:cNvSpPr txBox="1"/>
          <p:nvPr/>
        </p:nvSpPr>
        <p:spPr>
          <a:xfrm>
            <a:off x="1652333" y="2213631"/>
            <a:ext cx="9218867" cy="3515642"/>
          </a:xfrm>
          <a:prstGeom prst="rect">
            <a:avLst/>
          </a:prstGeom>
          <a:noFill/>
        </p:spPr>
        <p:txBody>
          <a:bodyPr wrap="square">
            <a:spAutoFit/>
          </a:bodyPr>
          <a:lstStyle/>
          <a:p>
            <a:pPr>
              <a:lnSpc>
                <a:spcPct val="125000"/>
              </a:lnSpc>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animation-name</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：设置需要绑定到元素的动画名称；</a:t>
            </a:r>
          </a:p>
          <a:p>
            <a:pPr>
              <a:lnSpc>
                <a:spcPct val="125000"/>
              </a:lnSpc>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animation-duration</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：设置完成动画所需要花费的时间，单位为秒或毫秒，默认为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a:lnSpc>
                <a:spcPct val="125000"/>
              </a:lnSpc>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animation-timing-function</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：设置动画的速度曲线，默认为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ease</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a:lnSpc>
                <a:spcPct val="125000"/>
              </a:lnSpc>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animation-fill-mode</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：设置当动画不播放时（动画播放完或延迟播放时）的状态；</a:t>
            </a:r>
          </a:p>
          <a:p>
            <a:pPr>
              <a:lnSpc>
                <a:spcPct val="125000"/>
              </a:lnSpc>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animation-delay</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：设置动画开始之前的延迟时间，默认为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a:lnSpc>
                <a:spcPct val="125000"/>
              </a:lnSpc>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animation-iteration-count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：设置动画被播放的次数，默认为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a:lnSpc>
                <a:spcPct val="125000"/>
              </a:lnSpc>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animation-direction</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：设置是否在下一周期逆向播放动画，默认为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normal</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a:lnSpc>
                <a:spcPct val="125000"/>
              </a:lnSpc>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animation-play-state</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：设置动画是正在运行还是暂停，默认是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running</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a:lnSpc>
                <a:spcPct val="125000"/>
              </a:lnSpc>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animation</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：所有动画属性的简写属性。</a:t>
            </a:r>
          </a:p>
        </p:txBody>
      </p:sp>
    </p:spTree>
    <p:extLst>
      <p:ext uri="{BB962C8B-B14F-4D97-AF65-F5344CB8AC3E}">
        <p14:creationId xmlns:p14="http://schemas.microsoft.com/office/powerpoint/2010/main" val="19887480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a:extLst>
              <a:ext uri="{FF2B5EF4-FFF2-40B4-BE49-F238E27FC236}">
                <a16:creationId xmlns:a16="http://schemas.microsoft.com/office/drawing/2014/main" id="{CF8652B4-43B9-5E65-68FA-F5B9B48D0254}"/>
              </a:ext>
            </a:extLst>
          </p:cNvPr>
          <p:cNvSpPr/>
          <p:nvPr/>
        </p:nvSpPr>
        <p:spPr>
          <a:xfrm>
            <a:off x="1053223" y="2126946"/>
            <a:ext cx="9794240" cy="3701156"/>
          </a:xfrm>
          <a:prstGeom prst="roundRect">
            <a:avLst>
              <a:gd name="adj" fmla="val 0"/>
            </a:avLst>
          </a:prstGeom>
          <a:noFill/>
          <a:ln w="3175">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6" name="TextBox 38">
            <a:extLst>
              <a:ext uri="{FF2B5EF4-FFF2-40B4-BE49-F238E27FC236}">
                <a16:creationId xmlns:a16="http://schemas.microsoft.com/office/drawing/2014/main" id="{C50D6F7A-B484-6676-D9BD-D82CDCDD9184}"/>
              </a:ext>
            </a:extLst>
          </p:cNvPr>
          <p:cNvSpPr txBox="1"/>
          <p:nvPr/>
        </p:nvSpPr>
        <p:spPr>
          <a:xfrm>
            <a:off x="1658728" y="2963239"/>
            <a:ext cx="9001000" cy="2028569"/>
          </a:xfrm>
          <a:prstGeom prst="rect">
            <a:avLst/>
          </a:prstGeom>
          <a:noFill/>
        </p:spPr>
        <p:txBody>
          <a:bodyPr wrap="square" lIns="0" tIns="0" rIns="0" bIns="0" rtlCol="0">
            <a:spAutoFit/>
          </a:bodyPr>
          <a:lstStyle/>
          <a:p>
            <a:pPr algn="just">
              <a:lnSpc>
                <a:spcPct val="150000"/>
              </a:lnSpc>
            </a:pPr>
            <a:r>
              <a:rPr lang="zh-CN" altLang="zh-CN" sz="1800" dirty="0">
                <a:latin typeface="微软雅黑" panose="020B0503020204020204" pitchFamily="34" charset="-122"/>
                <a:ea typeface="微软雅黑" panose="020B0503020204020204" pitchFamily="34" charset="-122"/>
                <a:cs typeface="微软雅黑" panose="020B0503020204020204" pitchFamily="34" charset="-122"/>
              </a:rPr>
              <a:t>本章主要介绍了</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CSS</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的相关</a:t>
            </a:r>
            <a:r>
              <a:rPr lang="zh-CN" altLang="zh-CN" sz="1800" dirty="0">
                <a:latin typeface="微软雅黑" panose="020B0503020204020204" pitchFamily="34" charset="-122"/>
                <a:ea typeface="微软雅黑" panose="020B0503020204020204" pitchFamily="34" charset="-122"/>
                <a:cs typeface="微软雅黑" panose="020B0503020204020204" pitchFamily="34" charset="-122"/>
              </a:rPr>
              <a:t>知识。</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buAutoNum type="arabicPeriod"/>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认识并掌握</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CSS</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选择器以及</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CSS </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样式代码插入的形式</a:t>
            </a:r>
          </a:p>
          <a:p>
            <a:pPr marL="342900" indent="-342900" algn="just">
              <a:lnSpc>
                <a:spcPct val="150000"/>
              </a:lnSpc>
              <a:buAutoNum type="arabicPeriod"/>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掌握</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CSS</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文本样式与图像背景样式。</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buAutoNum type="arabicPeriod"/>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掌握</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CSS</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布局</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buAutoNum type="arabicPeriod"/>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了解</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CSS</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动画</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椭圆 6">
            <a:extLst>
              <a:ext uri="{FF2B5EF4-FFF2-40B4-BE49-F238E27FC236}">
                <a16:creationId xmlns:a16="http://schemas.microsoft.com/office/drawing/2014/main" id="{595A6B02-3103-3968-83E4-B77256EF7D5A}"/>
              </a:ext>
            </a:extLst>
          </p:cNvPr>
          <p:cNvSpPr/>
          <p:nvPr/>
        </p:nvSpPr>
        <p:spPr>
          <a:xfrm>
            <a:off x="4420235" y="1693545"/>
            <a:ext cx="718820" cy="718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latin typeface="微软雅黑" panose="020B0503020204020204" pitchFamily="34" charset="-122"/>
                <a:ea typeface="微软雅黑" panose="020B0503020204020204" pitchFamily="34" charset="-122"/>
              </a:rPr>
              <a:t>本</a:t>
            </a:r>
          </a:p>
        </p:txBody>
      </p:sp>
      <p:sp>
        <p:nvSpPr>
          <p:cNvPr id="8" name="椭圆 7">
            <a:extLst>
              <a:ext uri="{FF2B5EF4-FFF2-40B4-BE49-F238E27FC236}">
                <a16:creationId xmlns:a16="http://schemas.microsoft.com/office/drawing/2014/main" id="{27FBFF27-8054-D44D-6F2F-E88DA775B245}"/>
              </a:ext>
            </a:extLst>
          </p:cNvPr>
          <p:cNvSpPr/>
          <p:nvPr/>
        </p:nvSpPr>
        <p:spPr>
          <a:xfrm>
            <a:off x="5139055" y="1693545"/>
            <a:ext cx="718820" cy="718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dirty="0">
                <a:latin typeface="微软雅黑" panose="020B0503020204020204" pitchFamily="34" charset="-122"/>
                <a:ea typeface="微软雅黑" panose="020B0503020204020204" pitchFamily="34" charset="-122"/>
                <a:sym typeface="+mn-ea"/>
              </a:rPr>
              <a:t>章</a:t>
            </a:r>
          </a:p>
        </p:txBody>
      </p:sp>
      <p:sp>
        <p:nvSpPr>
          <p:cNvPr id="9" name="椭圆 8">
            <a:extLst>
              <a:ext uri="{FF2B5EF4-FFF2-40B4-BE49-F238E27FC236}">
                <a16:creationId xmlns:a16="http://schemas.microsoft.com/office/drawing/2014/main" id="{4D33FECA-FAC3-7475-25C1-73E543ED9371}"/>
              </a:ext>
            </a:extLst>
          </p:cNvPr>
          <p:cNvSpPr/>
          <p:nvPr/>
        </p:nvSpPr>
        <p:spPr>
          <a:xfrm>
            <a:off x="5857875" y="1693545"/>
            <a:ext cx="718820" cy="718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a:latin typeface="微软雅黑" panose="020B0503020204020204" pitchFamily="34" charset="-122"/>
                <a:ea typeface="微软雅黑" panose="020B0503020204020204" pitchFamily="34" charset="-122"/>
                <a:sym typeface="+mn-ea"/>
              </a:rPr>
              <a:t>小</a:t>
            </a:r>
          </a:p>
        </p:txBody>
      </p:sp>
      <p:sp>
        <p:nvSpPr>
          <p:cNvPr id="10" name="椭圆 9">
            <a:extLst>
              <a:ext uri="{FF2B5EF4-FFF2-40B4-BE49-F238E27FC236}">
                <a16:creationId xmlns:a16="http://schemas.microsoft.com/office/drawing/2014/main" id="{7D91F62D-8D10-6F9A-0FBF-F864F8B34BE0}"/>
              </a:ext>
            </a:extLst>
          </p:cNvPr>
          <p:cNvSpPr/>
          <p:nvPr/>
        </p:nvSpPr>
        <p:spPr>
          <a:xfrm>
            <a:off x="6576695" y="1693545"/>
            <a:ext cx="718820" cy="718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a:latin typeface="微软雅黑" panose="020B0503020204020204" pitchFamily="34" charset="-122"/>
                <a:ea typeface="微软雅黑" panose="020B0503020204020204" pitchFamily="34" charset="-122"/>
                <a:sym typeface="+mn-ea"/>
              </a:rPr>
              <a:t>结</a:t>
            </a:r>
          </a:p>
        </p:txBody>
      </p:sp>
    </p:spTree>
    <p:extLst>
      <p:ext uri="{BB962C8B-B14F-4D97-AF65-F5344CB8AC3E}">
        <p14:creationId xmlns:p14="http://schemas.microsoft.com/office/powerpoint/2010/main" val="3705823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42335"/>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sp>
        <p:nvSpPr>
          <p:cNvPr id="10" name="矩形 9">
            <a:extLst>
              <a:ext uri="{FF2B5EF4-FFF2-40B4-BE49-F238E27FC236}">
                <a16:creationId xmlns:a16="http://schemas.microsoft.com/office/drawing/2014/main" id="{A1947AFC-FA9C-254B-5203-F2F77D0090F0}"/>
              </a:ext>
            </a:extLst>
          </p:cNvPr>
          <p:cNvSpPr/>
          <p:nvPr/>
        </p:nvSpPr>
        <p:spPr>
          <a:xfrm>
            <a:off x="1186029" y="1085417"/>
            <a:ext cx="1034965" cy="927054"/>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r>
              <a:rPr lang="en-US" altLang="zh-CN" sz="2800" b="1" dirty="0"/>
              <a:t>   1</a:t>
            </a:r>
            <a:endParaRPr lang="zh-CN" altLang="en-US" sz="2800" b="1" dirty="0"/>
          </a:p>
        </p:txBody>
      </p:sp>
      <p:grpSp>
        <p:nvGrpSpPr>
          <p:cNvPr id="13" name="组合 12">
            <a:extLst>
              <a:ext uri="{FF2B5EF4-FFF2-40B4-BE49-F238E27FC236}">
                <a16:creationId xmlns:a16="http://schemas.microsoft.com/office/drawing/2014/main" id="{003175EC-C3D7-CD37-EFC8-EC22679EB8E4}"/>
              </a:ext>
            </a:extLst>
          </p:cNvPr>
          <p:cNvGrpSpPr/>
          <p:nvPr/>
        </p:nvGrpSpPr>
        <p:grpSpPr>
          <a:xfrm>
            <a:off x="2423939" y="1089124"/>
            <a:ext cx="8712968" cy="923789"/>
            <a:chOff x="2351584" y="1588959"/>
            <a:chExt cx="8712968" cy="923789"/>
          </a:xfrm>
        </p:grpSpPr>
        <p:sp>
          <p:nvSpPr>
            <p:cNvPr id="28" name="矩形 27">
              <a:extLst>
                <a:ext uri="{FF2B5EF4-FFF2-40B4-BE49-F238E27FC236}">
                  <a16:creationId xmlns:a16="http://schemas.microsoft.com/office/drawing/2014/main" id="{E3AF7974-5B49-B779-3602-61E457013795}"/>
                </a:ext>
              </a:extLst>
            </p:cNvPr>
            <p:cNvSpPr/>
            <p:nvPr/>
          </p:nvSpPr>
          <p:spPr>
            <a:xfrm>
              <a:off x="2351584" y="1588959"/>
              <a:ext cx="8712968" cy="89731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9" name="矩形 28">
              <a:extLst>
                <a:ext uri="{FF2B5EF4-FFF2-40B4-BE49-F238E27FC236}">
                  <a16:creationId xmlns:a16="http://schemas.microsoft.com/office/drawing/2014/main" id="{04ECB54E-8059-DA71-5C03-044E58F19F25}"/>
                </a:ext>
              </a:extLst>
            </p:cNvPr>
            <p:cNvSpPr/>
            <p:nvPr/>
          </p:nvSpPr>
          <p:spPr>
            <a:xfrm>
              <a:off x="2783632" y="1681751"/>
              <a:ext cx="8095042" cy="830997"/>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选择器可以是标签名、类名或</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ID</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等，严格区分大小写</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属性和值不区分大小写</a:t>
              </a:r>
              <a:r>
                <a:rPr lang="zh-CN" altLang="en-US"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，但按照书写规范，一般都使用小写。</a:t>
              </a:r>
            </a:p>
          </p:txBody>
        </p:sp>
      </p:grpSp>
      <p:grpSp>
        <p:nvGrpSpPr>
          <p:cNvPr id="18" name="组合 17">
            <a:extLst>
              <a:ext uri="{FF2B5EF4-FFF2-40B4-BE49-F238E27FC236}">
                <a16:creationId xmlns:a16="http://schemas.microsoft.com/office/drawing/2014/main" id="{A43C3DBF-9897-9ADB-2AF3-A424E11BF6D1}"/>
              </a:ext>
            </a:extLst>
          </p:cNvPr>
          <p:cNvGrpSpPr/>
          <p:nvPr/>
        </p:nvGrpSpPr>
        <p:grpSpPr>
          <a:xfrm>
            <a:off x="2423939" y="2383349"/>
            <a:ext cx="8712968" cy="896578"/>
            <a:chOff x="2351584" y="4535580"/>
            <a:chExt cx="8712968" cy="1269850"/>
          </a:xfrm>
        </p:grpSpPr>
        <p:sp>
          <p:nvSpPr>
            <p:cNvPr id="24" name="矩形 23">
              <a:extLst>
                <a:ext uri="{FF2B5EF4-FFF2-40B4-BE49-F238E27FC236}">
                  <a16:creationId xmlns:a16="http://schemas.microsoft.com/office/drawing/2014/main" id="{082C99A4-D6A9-51E9-131F-B3EB6347C09C}"/>
                </a:ext>
              </a:extLst>
            </p:cNvPr>
            <p:cNvSpPr/>
            <p:nvPr/>
          </p:nvSpPr>
          <p:spPr>
            <a:xfrm>
              <a:off x="2351584" y="4535580"/>
              <a:ext cx="8712968" cy="122483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5" name="矩形 24">
              <a:extLst>
                <a:ext uri="{FF2B5EF4-FFF2-40B4-BE49-F238E27FC236}">
                  <a16:creationId xmlns:a16="http://schemas.microsoft.com/office/drawing/2014/main" id="{1D0C1573-7B52-9AF2-FAD8-82151AEACA68}"/>
                </a:ext>
              </a:extLst>
            </p:cNvPr>
            <p:cNvSpPr/>
            <p:nvPr/>
          </p:nvSpPr>
          <p:spPr>
            <a:xfrm>
              <a:off x="2783632" y="4628464"/>
              <a:ext cx="7848872" cy="1176966"/>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多个属性间必须用分号间隔开，最后一个属性后的分号可以省略，但建议保留。</a:t>
              </a:r>
              <a:endParaRPr lang="zh-CN" altLang="en-US"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21" name="ïSḷiḍe">
            <a:extLst>
              <a:ext uri="{FF2B5EF4-FFF2-40B4-BE49-F238E27FC236}">
                <a16:creationId xmlns:a16="http://schemas.microsoft.com/office/drawing/2014/main" id="{716BC1E7-AA70-9468-C6E5-94097B5A4721}"/>
              </a:ext>
            </a:extLst>
          </p:cNvPr>
          <p:cNvSpPr/>
          <p:nvPr/>
        </p:nvSpPr>
        <p:spPr bwMode="auto">
          <a:xfrm>
            <a:off x="1293740" y="1422239"/>
            <a:ext cx="386801" cy="305708"/>
          </a:xfrm>
          <a:custGeom>
            <a:avLst/>
            <a:gdLst>
              <a:gd name="T0" fmla="*/ 41 w 228"/>
              <a:gd name="T1" fmla="*/ 93 h 180"/>
              <a:gd name="T2" fmla="*/ 74 w 228"/>
              <a:gd name="T3" fmla="*/ 131 h 180"/>
              <a:gd name="T4" fmla="*/ 86 w 228"/>
              <a:gd name="T5" fmla="*/ 128 h 180"/>
              <a:gd name="T6" fmla="*/ 75 w 228"/>
              <a:gd name="T7" fmla="*/ 93 h 180"/>
              <a:gd name="T8" fmla="*/ 116 w 228"/>
              <a:gd name="T9" fmla="*/ 115 h 180"/>
              <a:gd name="T10" fmla="*/ 123 w 228"/>
              <a:gd name="T11" fmla="*/ 93 h 180"/>
              <a:gd name="T12" fmla="*/ 163 w 228"/>
              <a:gd name="T13" fmla="*/ 86 h 180"/>
              <a:gd name="T14" fmla="*/ 123 w 228"/>
              <a:gd name="T15" fmla="*/ 56 h 180"/>
              <a:gd name="T16" fmla="*/ 164 w 228"/>
              <a:gd name="T17" fmla="*/ 86 h 180"/>
              <a:gd name="T18" fmla="*/ 165 w 228"/>
              <a:gd name="T19" fmla="*/ 48 h 180"/>
              <a:gd name="T20" fmla="*/ 187 w 228"/>
              <a:gd name="T21" fmla="*/ 49 h 180"/>
              <a:gd name="T22" fmla="*/ 120 w 228"/>
              <a:gd name="T23" fmla="*/ 0 h 180"/>
              <a:gd name="T24" fmla="*/ 45 w 228"/>
              <a:gd name="T25" fmla="*/ 139 h 180"/>
              <a:gd name="T26" fmla="*/ 177 w 228"/>
              <a:gd name="T27" fmla="*/ 35 h 180"/>
              <a:gd name="T28" fmla="*/ 148 w 228"/>
              <a:gd name="T29" fmla="*/ 16 h 180"/>
              <a:gd name="T30" fmla="*/ 123 w 228"/>
              <a:gd name="T31" fmla="*/ 11 h 180"/>
              <a:gd name="T32" fmla="*/ 156 w 228"/>
              <a:gd name="T33" fmla="*/ 44 h 180"/>
              <a:gd name="T34" fmla="*/ 123 w 228"/>
              <a:gd name="T35" fmla="*/ 11 h 180"/>
              <a:gd name="T36" fmla="*/ 75 w 228"/>
              <a:gd name="T37" fmla="*/ 86 h 180"/>
              <a:gd name="T38" fmla="*/ 116 w 228"/>
              <a:gd name="T39" fmla="*/ 56 h 180"/>
              <a:gd name="T40" fmla="*/ 108 w 228"/>
              <a:gd name="T41" fmla="*/ 12 h 180"/>
              <a:gd name="T42" fmla="*/ 116 w 228"/>
              <a:gd name="T43" fmla="*/ 48 h 180"/>
              <a:gd name="T44" fmla="*/ 108 w 228"/>
              <a:gd name="T45" fmla="*/ 12 h 180"/>
              <a:gd name="T46" fmla="*/ 76 w 228"/>
              <a:gd name="T47" fmla="*/ 41 h 180"/>
              <a:gd name="T48" fmla="*/ 91 w 228"/>
              <a:gd name="T49" fmla="*/ 16 h 180"/>
              <a:gd name="T50" fmla="*/ 74 w 228"/>
              <a:gd name="T51" fmla="*/ 48 h 180"/>
              <a:gd name="T52" fmla="*/ 41 w 228"/>
              <a:gd name="T53" fmla="*/ 86 h 180"/>
              <a:gd name="T54" fmla="*/ 199 w 228"/>
              <a:gd name="T55" fmla="*/ 106 h 180"/>
              <a:gd name="T56" fmla="*/ 181 w 228"/>
              <a:gd name="T57" fmla="*/ 139 h 180"/>
              <a:gd name="T58" fmla="*/ 167 w 228"/>
              <a:gd name="T59" fmla="*/ 126 h 180"/>
              <a:gd name="T60" fmla="*/ 156 w 228"/>
              <a:gd name="T61" fmla="*/ 136 h 180"/>
              <a:gd name="T62" fmla="*/ 123 w 228"/>
              <a:gd name="T63" fmla="*/ 169 h 180"/>
              <a:gd name="T64" fmla="*/ 116 w 228"/>
              <a:gd name="T65" fmla="*/ 148 h 180"/>
              <a:gd name="T66" fmla="*/ 108 w 228"/>
              <a:gd name="T67" fmla="*/ 168 h 180"/>
              <a:gd name="T68" fmla="*/ 87 w 228"/>
              <a:gd name="T69" fmla="*/ 158 h 180"/>
              <a:gd name="T70" fmla="*/ 82 w 228"/>
              <a:gd name="T71" fmla="*/ 159 h 180"/>
              <a:gd name="T72" fmla="*/ 120 w 228"/>
              <a:gd name="T73" fmla="*/ 180 h 180"/>
              <a:gd name="T74" fmla="*/ 205 w 228"/>
              <a:gd name="T75" fmla="*/ 106 h 180"/>
              <a:gd name="T76" fmla="*/ 148 w 228"/>
              <a:gd name="T77" fmla="*/ 163 h 180"/>
              <a:gd name="T78" fmla="*/ 177 w 228"/>
              <a:gd name="T79" fmla="*/ 144 h 180"/>
              <a:gd name="T80" fmla="*/ 228 w 228"/>
              <a:gd name="T81" fmla="*/ 75 h 180"/>
              <a:gd name="T82" fmla="*/ 198 w 228"/>
              <a:gd name="T83" fmla="*/ 97 h 180"/>
              <a:gd name="T84" fmla="*/ 26 w 228"/>
              <a:gd name="T85" fmla="*/ 157 h 180"/>
              <a:gd name="T86" fmla="*/ 31 w 228"/>
              <a:gd name="T87" fmla="*/ 148 h 180"/>
              <a:gd name="T88" fmla="*/ 183 w 228"/>
              <a:gd name="T89" fmla="*/ 81 h 180"/>
              <a:gd name="T90" fmla="*/ 205 w 228"/>
              <a:gd name="T91" fmla="*/ 5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 h="180">
                <a:moveTo>
                  <a:pt x="57" y="137"/>
                </a:moveTo>
                <a:cubicBezTo>
                  <a:pt x="47" y="125"/>
                  <a:pt x="42" y="110"/>
                  <a:pt x="41" y="93"/>
                </a:cubicBezTo>
                <a:cubicBezTo>
                  <a:pt x="68" y="93"/>
                  <a:pt x="68" y="93"/>
                  <a:pt x="68" y="93"/>
                </a:cubicBezTo>
                <a:cubicBezTo>
                  <a:pt x="68" y="107"/>
                  <a:pt x="70" y="120"/>
                  <a:pt x="74" y="131"/>
                </a:cubicBezTo>
                <a:cubicBezTo>
                  <a:pt x="72" y="132"/>
                  <a:pt x="70" y="133"/>
                  <a:pt x="68" y="134"/>
                </a:cubicBezTo>
                <a:cubicBezTo>
                  <a:pt x="74" y="132"/>
                  <a:pt x="80" y="130"/>
                  <a:pt x="86" y="128"/>
                </a:cubicBezTo>
                <a:cubicBezTo>
                  <a:pt x="84" y="128"/>
                  <a:pt x="83" y="129"/>
                  <a:pt x="81" y="129"/>
                </a:cubicBezTo>
                <a:cubicBezTo>
                  <a:pt x="78" y="119"/>
                  <a:pt x="75" y="106"/>
                  <a:pt x="75" y="93"/>
                </a:cubicBezTo>
                <a:cubicBezTo>
                  <a:pt x="116" y="93"/>
                  <a:pt x="116" y="93"/>
                  <a:pt x="116" y="93"/>
                </a:cubicBezTo>
                <a:cubicBezTo>
                  <a:pt x="116" y="115"/>
                  <a:pt x="116" y="115"/>
                  <a:pt x="116" y="115"/>
                </a:cubicBezTo>
                <a:cubicBezTo>
                  <a:pt x="119" y="114"/>
                  <a:pt x="121" y="113"/>
                  <a:pt x="123" y="112"/>
                </a:cubicBezTo>
                <a:cubicBezTo>
                  <a:pt x="123" y="93"/>
                  <a:pt x="123" y="93"/>
                  <a:pt x="123" y="93"/>
                </a:cubicBezTo>
                <a:cubicBezTo>
                  <a:pt x="153" y="93"/>
                  <a:pt x="153" y="93"/>
                  <a:pt x="153" y="93"/>
                </a:cubicBezTo>
                <a:cubicBezTo>
                  <a:pt x="157" y="91"/>
                  <a:pt x="160" y="89"/>
                  <a:pt x="163" y="86"/>
                </a:cubicBezTo>
                <a:cubicBezTo>
                  <a:pt x="123" y="86"/>
                  <a:pt x="123" y="86"/>
                  <a:pt x="123" y="86"/>
                </a:cubicBezTo>
                <a:cubicBezTo>
                  <a:pt x="123" y="56"/>
                  <a:pt x="123" y="56"/>
                  <a:pt x="123" y="56"/>
                </a:cubicBezTo>
                <a:cubicBezTo>
                  <a:pt x="136" y="55"/>
                  <a:pt x="148" y="54"/>
                  <a:pt x="159" y="50"/>
                </a:cubicBezTo>
                <a:cubicBezTo>
                  <a:pt x="162" y="61"/>
                  <a:pt x="164" y="73"/>
                  <a:pt x="164" y="86"/>
                </a:cubicBezTo>
                <a:cubicBezTo>
                  <a:pt x="167" y="84"/>
                  <a:pt x="169" y="82"/>
                  <a:pt x="171" y="80"/>
                </a:cubicBezTo>
                <a:cubicBezTo>
                  <a:pt x="170" y="69"/>
                  <a:pt x="168" y="58"/>
                  <a:pt x="165" y="48"/>
                </a:cubicBezTo>
                <a:cubicBezTo>
                  <a:pt x="171" y="46"/>
                  <a:pt x="177" y="44"/>
                  <a:pt x="181" y="41"/>
                </a:cubicBezTo>
                <a:cubicBezTo>
                  <a:pt x="184" y="44"/>
                  <a:pt x="185" y="46"/>
                  <a:pt x="187" y="49"/>
                </a:cubicBezTo>
                <a:cubicBezTo>
                  <a:pt x="190" y="47"/>
                  <a:pt x="194" y="46"/>
                  <a:pt x="197" y="45"/>
                </a:cubicBezTo>
                <a:cubicBezTo>
                  <a:pt x="182" y="18"/>
                  <a:pt x="153" y="0"/>
                  <a:pt x="120" y="0"/>
                </a:cubicBezTo>
                <a:cubicBezTo>
                  <a:pt x="70" y="0"/>
                  <a:pt x="30" y="40"/>
                  <a:pt x="30" y="90"/>
                </a:cubicBezTo>
                <a:cubicBezTo>
                  <a:pt x="30" y="108"/>
                  <a:pt x="35" y="125"/>
                  <a:pt x="45" y="139"/>
                </a:cubicBezTo>
                <a:cubicBezTo>
                  <a:pt x="49" y="139"/>
                  <a:pt x="52" y="138"/>
                  <a:pt x="57" y="137"/>
                </a:cubicBezTo>
                <a:close/>
                <a:moveTo>
                  <a:pt x="177" y="35"/>
                </a:moveTo>
                <a:cubicBezTo>
                  <a:pt x="172" y="38"/>
                  <a:pt x="168" y="40"/>
                  <a:pt x="163" y="41"/>
                </a:cubicBezTo>
                <a:cubicBezTo>
                  <a:pt x="159" y="31"/>
                  <a:pt x="154" y="23"/>
                  <a:pt x="148" y="16"/>
                </a:cubicBezTo>
                <a:cubicBezTo>
                  <a:pt x="159" y="20"/>
                  <a:pt x="169" y="27"/>
                  <a:pt x="177" y="35"/>
                </a:cubicBezTo>
                <a:close/>
                <a:moveTo>
                  <a:pt x="123" y="11"/>
                </a:moveTo>
                <a:cubicBezTo>
                  <a:pt x="126" y="11"/>
                  <a:pt x="128" y="11"/>
                  <a:pt x="131" y="12"/>
                </a:cubicBezTo>
                <a:cubicBezTo>
                  <a:pt x="141" y="17"/>
                  <a:pt x="150" y="28"/>
                  <a:pt x="156" y="44"/>
                </a:cubicBezTo>
                <a:cubicBezTo>
                  <a:pt x="146" y="46"/>
                  <a:pt x="135" y="48"/>
                  <a:pt x="123" y="48"/>
                </a:cubicBezTo>
                <a:lnTo>
                  <a:pt x="123" y="11"/>
                </a:lnTo>
                <a:close/>
                <a:moveTo>
                  <a:pt x="116" y="86"/>
                </a:moveTo>
                <a:cubicBezTo>
                  <a:pt x="75" y="86"/>
                  <a:pt x="75" y="86"/>
                  <a:pt x="75" y="86"/>
                </a:cubicBezTo>
                <a:cubicBezTo>
                  <a:pt x="75" y="73"/>
                  <a:pt x="78" y="61"/>
                  <a:pt x="81" y="50"/>
                </a:cubicBezTo>
                <a:cubicBezTo>
                  <a:pt x="92" y="54"/>
                  <a:pt x="104" y="55"/>
                  <a:pt x="116" y="56"/>
                </a:cubicBezTo>
                <a:lnTo>
                  <a:pt x="116" y="86"/>
                </a:lnTo>
                <a:close/>
                <a:moveTo>
                  <a:pt x="108" y="12"/>
                </a:moveTo>
                <a:cubicBezTo>
                  <a:pt x="111" y="11"/>
                  <a:pt x="113" y="11"/>
                  <a:pt x="116" y="11"/>
                </a:cubicBezTo>
                <a:cubicBezTo>
                  <a:pt x="116" y="48"/>
                  <a:pt x="116" y="48"/>
                  <a:pt x="116" y="48"/>
                </a:cubicBezTo>
                <a:cubicBezTo>
                  <a:pt x="104" y="48"/>
                  <a:pt x="93" y="46"/>
                  <a:pt x="83" y="44"/>
                </a:cubicBezTo>
                <a:cubicBezTo>
                  <a:pt x="89" y="28"/>
                  <a:pt x="98" y="17"/>
                  <a:pt x="108" y="12"/>
                </a:cubicBezTo>
                <a:close/>
                <a:moveTo>
                  <a:pt x="91" y="16"/>
                </a:moveTo>
                <a:cubicBezTo>
                  <a:pt x="85" y="23"/>
                  <a:pt x="80" y="31"/>
                  <a:pt x="76" y="41"/>
                </a:cubicBezTo>
                <a:cubicBezTo>
                  <a:pt x="72" y="40"/>
                  <a:pt x="67" y="38"/>
                  <a:pt x="63" y="35"/>
                </a:cubicBezTo>
                <a:cubicBezTo>
                  <a:pt x="71" y="27"/>
                  <a:pt x="80" y="20"/>
                  <a:pt x="91" y="16"/>
                </a:cubicBezTo>
                <a:close/>
                <a:moveTo>
                  <a:pt x="58" y="41"/>
                </a:moveTo>
                <a:cubicBezTo>
                  <a:pt x="63" y="44"/>
                  <a:pt x="68" y="46"/>
                  <a:pt x="74" y="48"/>
                </a:cubicBezTo>
                <a:cubicBezTo>
                  <a:pt x="70" y="60"/>
                  <a:pt x="68" y="73"/>
                  <a:pt x="68" y="86"/>
                </a:cubicBezTo>
                <a:cubicBezTo>
                  <a:pt x="41" y="86"/>
                  <a:pt x="41" y="86"/>
                  <a:pt x="41" y="86"/>
                </a:cubicBezTo>
                <a:cubicBezTo>
                  <a:pt x="42" y="69"/>
                  <a:pt x="48" y="53"/>
                  <a:pt x="58" y="41"/>
                </a:cubicBezTo>
                <a:close/>
                <a:moveTo>
                  <a:pt x="199" y="106"/>
                </a:moveTo>
                <a:cubicBezTo>
                  <a:pt x="198" y="106"/>
                  <a:pt x="197" y="107"/>
                  <a:pt x="196" y="108"/>
                </a:cubicBezTo>
                <a:cubicBezTo>
                  <a:pt x="194" y="119"/>
                  <a:pt x="189" y="130"/>
                  <a:pt x="181" y="139"/>
                </a:cubicBezTo>
                <a:cubicBezTo>
                  <a:pt x="177" y="136"/>
                  <a:pt x="171" y="134"/>
                  <a:pt x="165" y="131"/>
                </a:cubicBezTo>
                <a:cubicBezTo>
                  <a:pt x="166" y="130"/>
                  <a:pt x="166" y="128"/>
                  <a:pt x="167" y="126"/>
                </a:cubicBezTo>
                <a:cubicBezTo>
                  <a:pt x="161" y="129"/>
                  <a:pt x="156" y="132"/>
                  <a:pt x="150" y="135"/>
                </a:cubicBezTo>
                <a:cubicBezTo>
                  <a:pt x="152" y="135"/>
                  <a:pt x="154" y="136"/>
                  <a:pt x="156" y="136"/>
                </a:cubicBezTo>
                <a:cubicBezTo>
                  <a:pt x="150" y="152"/>
                  <a:pt x="141" y="163"/>
                  <a:pt x="131" y="168"/>
                </a:cubicBezTo>
                <a:cubicBezTo>
                  <a:pt x="128" y="168"/>
                  <a:pt x="126" y="169"/>
                  <a:pt x="123" y="169"/>
                </a:cubicBezTo>
                <a:cubicBezTo>
                  <a:pt x="123" y="146"/>
                  <a:pt x="123" y="146"/>
                  <a:pt x="123" y="146"/>
                </a:cubicBezTo>
                <a:cubicBezTo>
                  <a:pt x="121" y="147"/>
                  <a:pt x="118" y="147"/>
                  <a:pt x="116" y="148"/>
                </a:cubicBezTo>
                <a:cubicBezTo>
                  <a:pt x="116" y="169"/>
                  <a:pt x="116" y="169"/>
                  <a:pt x="116" y="169"/>
                </a:cubicBezTo>
                <a:cubicBezTo>
                  <a:pt x="113" y="169"/>
                  <a:pt x="111" y="168"/>
                  <a:pt x="108" y="168"/>
                </a:cubicBezTo>
                <a:cubicBezTo>
                  <a:pt x="103" y="165"/>
                  <a:pt x="98" y="161"/>
                  <a:pt x="94" y="156"/>
                </a:cubicBezTo>
                <a:cubicBezTo>
                  <a:pt x="91" y="156"/>
                  <a:pt x="89" y="157"/>
                  <a:pt x="87" y="158"/>
                </a:cubicBezTo>
                <a:cubicBezTo>
                  <a:pt x="88" y="160"/>
                  <a:pt x="90" y="162"/>
                  <a:pt x="91" y="163"/>
                </a:cubicBezTo>
                <a:cubicBezTo>
                  <a:pt x="88" y="162"/>
                  <a:pt x="85" y="161"/>
                  <a:pt x="82" y="159"/>
                </a:cubicBezTo>
                <a:cubicBezTo>
                  <a:pt x="77" y="160"/>
                  <a:pt x="72" y="161"/>
                  <a:pt x="67" y="162"/>
                </a:cubicBezTo>
                <a:cubicBezTo>
                  <a:pt x="82" y="173"/>
                  <a:pt x="100" y="180"/>
                  <a:pt x="120" y="180"/>
                </a:cubicBezTo>
                <a:cubicBezTo>
                  <a:pt x="164" y="180"/>
                  <a:pt x="200" y="148"/>
                  <a:pt x="208" y="106"/>
                </a:cubicBezTo>
                <a:cubicBezTo>
                  <a:pt x="207" y="106"/>
                  <a:pt x="206" y="106"/>
                  <a:pt x="205" y="106"/>
                </a:cubicBezTo>
                <a:cubicBezTo>
                  <a:pt x="203" y="106"/>
                  <a:pt x="201" y="106"/>
                  <a:pt x="199" y="106"/>
                </a:cubicBezTo>
                <a:close/>
                <a:moveTo>
                  <a:pt x="148" y="163"/>
                </a:moveTo>
                <a:cubicBezTo>
                  <a:pt x="154" y="157"/>
                  <a:pt x="159" y="148"/>
                  <a:pt x="163" y="138"/>
                </a:cubicBezTo>
                <a:cubicBezTo>
                  <a:pt x="168" y="140"/>
                  <a:pt x="172" y="142"/>
                  <a:pt x="177" y="144"/>
                </a:cubicBezTo>
                <a:cubicBezTo>
                  <a:pt x="169" y="153"/>
                  <a:pt x="159" y="159"/>
                  <a:pt x="148" y="163"/>
                </a:cubicBezTo>
                <a:close/>
                <a:moveTo>
                  <a:pt x="228" y="75"/>
                </a:moveTo>
                <a:cubicBezTo>
                  <a:pt x="228" y="88"/>
                  <a:pt x="218" y="98"/>
                  <a:pt x="205" y="98"/>
                </a:cubicBezTo>
                <a:cubicBezTo>
                  <a:pt x="202" y="98"/>
                  <a:pt x="200" y="98"/>
                  <a:pt x="198" y="97"/>
                </a:cubicBezTo>
                <a:cubicBezTo>
                  <a:pt x="182" y="109"/>
                  <a:pt x="162" y="121"/>
                  <a:pt x="138" y="131"/>
                </a:cubicBezTo>
                <a:cubicBezTo>
                  <a:pt x="88" y="153"/>
                  <a:pt x="41" y="161"/>
                  <a:pt x="26" y="157"/>
                </a:cubicBezTo>
                <a:cubicBezTo>
                  <a:pt x="0" y="151"/>
                  <a:pt x="31" y="122"/>
                  <a:pt x="31" y="122"/>
                </a:cubicBezTo>
                <a:cubicBezTo>
                  <a:pt x="31" y="122"/>
                  <a:pt x="15" y="148"/>
                  <a:pt x="31" y="148"/>
                </a:cubicBezTo>
                <a:cubicBezTo>
                  <a:pt x="55" y="149"/>
                  <a:pt x="103" y="132"/>
                  <a:pt x="131" y="117"/>
                </a:cubicBezTo>
                <a:cubicBezTo>
                  <a:pt x="153" y="104"/>
                  <a:pt x="170" y="92"/>
                  <a:pt x="183" y="81"/>
                </a:cubicBezTo>
                <a:cubicBezTo>
                  <a:pt x="182" y="79"/>
                  <a:pt x="182" y="77"/>
                  <a:pt x="182" y="75"/>
                </a:cubicBezTo>
                <a:cubicBezTo>
                  <a:pt x="182" y="62"/>
                  <a:pt x="192" y="52"/>
                  <a:pt x="205" y="52"/>
                </a:cubicBezTo>
                <a:cubicBezTo>
                  <a:pt x="218" y="52"/>
                  <a:pt x="228" y="62"/>
                  <a:pt x="228" y="75"/>
                </a:cubicBezTo>
                <a:close/>
              </a:path>
            </a:pathLst>
          </a:custGeom>
          <a:solidFill>
            <a:schemeClr val="bg1"/>
          </a:solidFill>
          <a:ln>
            <a:noFill/>
          </a:ln>
        </p:spPr>
        <p:txBody>
          <a:bodyPr vert="horz" wrap="square" lIns="91440" tIns="45720" rIns="91440" bIns="45720" numCol="1" anchor="t" anchorCtr="0" compatLnSpc="1">
            <a:normAutofit fontScale="70000" lnSpcReduction="20000"/>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cs typeface="+mn-ea"/>
              <a:sym typeface="+mn-lt"/>
            </a:endParaRPr>
          </a:p>
        </p:txBody>
      </p:sp>
      <p:grpSp>
        <p:nvGrpSpPr>
          <p:cNvPr id="31" name="组合 30">
            <a:extLst>
              <a:ext uri="{FF2B5EF4-FFF2-40B4-BE49-F238E27FC236}">
                <a16:creationId xmlns:a16="http://schemas.microsoft.com/office/drawing/2014/main" id="{5CFBF7F8-3615-8597-27FB-684613D3DDBF}"/>
              </a:ext>
            </a:extLst>
          </p:cNvPr>
          <p:cNvGrpSpPr/>
          <p:nvPr/>
        </p:nvGrpSpPr>
        <p:grpSpPr>
          <a:xfrm>
            <a:off x="2426782" y="3450678"/>
            <a:ext cx="8712968" cy="1130247"/>
            <a:chOff x="2354351" y="4469547"/>
            <a:chExt cx="8478063" cy="1310068"/>
          </a:xfrm>
        </p:grpSpPr>
        <p:sp>
          <p:nvSpPr>
            <p:cNvPr id="45" name="矩形 44">
              <a:extLst>
                <a:ext uri="{FF2B5EF4-FFF2-40B4-BE49-F238E27FC236}">
                  <a16:creationId xmlns:a16="http://schemas.microsoft.com/office/drawing/2014/main" id="{4BBA8B3A-A1BA-7170-E95A-7A538D5B594C}"/>
                </a:ext>
              </a:extLst>
            </p:cNvPr>
            <p:cNvSpPr/>
            <p:nvPr/>
          </p:nvSpPr>
          <p:spPr>
            <a:xfrm>
              <a:off x="2354351" y="4503755"/>
              <a:ext cx="8478063" cy="122483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6" name="矩形 45">
              <a:extLst>
                <a:ext uri="{FF2B5EF4-FFF2-40B4-BE49-F238E27FC236}">
                  <a16:creationId xmlns:a16="http://schemas.microsoft.com/office/drawing/2014/main" id="{C36D5C24-E889-661C-B775-8AAA7C508CF1}"/>
                </a:ext>
              </a:extLst>
            </p:cNvPr>
            <p:cNvSpPr/>
            <p:nvPr/>
          </p:nvSpPr>
          <p:spPr>
            <a:xfrm>
              <a:off x="2600249" y="4469547"/>
              <a:ext cx="7848872" cy="1310068"/>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nSpc>
                  <a:spcPct val="150000"/>
                </a:lnSpc>
              </a:pPr>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如果属性的值由多个单词组成或中间包含空格，必须为这个属性值加上引号。</a:t>
              </a:r>
            </a:p>
          </p:txBody>
        </p:sp>
      </p:grpSp>
      <p:sp>
        <p:nvSpPr>
          <p:cNvPr id="34" name="矩形 33">
            <a:extLst>
              <a:ext uri="{FF2B5EF4-FFF2-40B4-BE49-F238E27FC236}">
                <a16:creationId xmlns:a16="http://schemas.microsoft.com/office/drawing/2014/main" id="{A3C4E988-C261-3AD7-697F-A753DEF50EFC}"/>
              </a:ext>
            </a:extLst>
          </p:cNvPr>
          <p:cNvSpPr/>
          <p:nvPr/>
        </p:nvSpPr>
        <p:spPr>
          <a:xfrm>
            <a:off x="5501775" y="4090608"/>
            <a:ext cx="1107996" cy="461665"/>
          </a:xfrm>
          <a:prstGeom prst="rect">
            <a:avLst/>
          </a:prstGeom>
        </p:spPr>
        <p:txBody>
          <a:bodyPr wrap="non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示例：</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5" name="矩形 34">
            <a:extLst>
              <a:ext uri="{FF2B5EF4-FFF2-40B4-BE49-F238E27FC236}">
                <a16:creationId xmlns:a16="http://schemas.microsoft.com/office/drawing/2014/main" id="{ECE8145E-18FE-1A3E-01A1-73DDF1F128D8}"/>
              </a:ext>
            </a:extLst>
          </p:cNvPr>
          <p:cNvSpPr/>
          <p:nvPr/>
        </p:nvSpPr>
        <p:spPr>
          <a:xfrm>
            <a:off x="6400608" y="4055726"/>
            <a:ext cx="3720326" cy="461665"/>
          </a:xfrm>
          <a:prstGeom prst="rect">
            <a:avLst/>
          </a:prstGeom>
          <a:noFill/>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p{font-family: "</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arial</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black";} </a:t>
            </a:r>
          </a:p>
        </p:txBody>
      </p:sp>
      <p:grpSp>
        <p:nvGrpSpPr>
          <p:cNvPr id="37" name="组合 36">
            <a:extLst>
              <a:ext uri="{FF2B5EF4-FFF2-40B4-BE49-F238E27FC236}">
                <a16:creationId xmlns:a16="http://schemas.microsoft.com/office/drawing/2014/main" id="{54C00BC7-B104-E628-6C40-D84BEA005434}"/>
              </a:ext>
            </a:extLst>
          </p:cNvPr>
          <p:cNvGrpSpPr/>
          <p:nvPr/>
        </p:nvGrpSpPr>
        <p:grpSpPr>
          <a:xfrm>
            <a:off x="2423939" y="4823861"/>
            <a:ext cx="8712968" cy="1938992"/>
            <a:chOff x="2351585" y="4535580"/>
            <a:chExt cx="8478063" cy="1938992"/>
          </a:xfrm>
        </p:grpSpPr>
        <p:sp>
          <p:nvSpPr>
            <p:cNvPr id="43" name="矩形 42">
              <a:extLst>
                <a:ext uri="{FF2B5EF4-FFF2-40B4-BE49-F238E27FC236}">
                  <a16:creationId xmlns:a16="http://schemas.microsoft.com/office/drawing/2014/main" id="{D9E098A9-5342-709B-81DC-027CCF111478}"/>
                </a:ext>
              </a:extLst>
            </p:cNvPr>
            <p:cNvSpPr/>
            <p:nvPr/>
          </p:nvSpPr>
          <p:spPr>
            <a:xfrm>
              <a:off x="2351585" y="4535580"/>
              <a:ext cx="8478063" cy="187439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4" name="矩形 43">
              <a:extLst>
                <a:ext uri="{FF2B5EF4-FFF2-40B4-BE49-F238E27FC236}">
                  <a16:creationId xmlns:a16="http://schemas.microsoft.com/office/drawing/2014/main" id="{EF6A698F-C820-DC3B-F96E-0DEFB19D2788}"/>
                </a:ext>
              </a:extLst>
            </p:cNvPr>
            <p:cNvSpPr/>
            <p:nvPr/>
          </p:nvSpPr>
          <p:spPr>
            <a:xfrm>
              <a:off x="2600249" y="4535580"/>
              <a:ext cx="8146696" cy="1938992"/>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样式规则中不同属性建议换行写，可读性更好。示例：</a:t>
              </a:r>
              <a:endParaRPr lang="en-US" altLang="zh-CN"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endParaRPr>
            </a:p>
            <a:p>
              <a:r>
                <a:rPr lang="en-US" altLang="zh-CN" dirty="0">
                  <a:latin typeface="Times New Roman" panose="02020603050405020304" pitchFamily="18" charset="0"/>
                  <a:ea typeface="楷体" panose="02010609060101010101" pitchFamily="49" charset="-122"/>
                  <a:cs typeface="Times New Roman" panose="02020603050405020304" pitchFamily="18" charset="0"/>
                </a:rPr>
                <a:t>p {</a:t>
              </a:r>
            </a:p>
            <a:p>
              <a:r>
                <a:rPr lang="en-US" altLang="zh-CN" dirty="0">
                  <a:latin typeface="Times New Roman" panose="02020603050405020304" pitchFamily="18" charset="0"/>
                  <a:ea typeface="楷体" panose="02010609060101010101" pitchFamily="49" charset="-122"/>
                  <a:cs typeface="Times New Roman" panose="02020603050405020304" pitchFamily="18" charset="0"/>
                </a:rPr>
                <a:t>font-family: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楷体</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定义字体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dirty="0">
                  <a:latin typeface="Times New Roman" panose="02020603050405020304" pitchFamily="18" charset="0"/>
                  <a:ea typeface="楷体" panose="02010609060101010101" pitchFamily="49" charset="-122"/>
                  <a:cs typeface="Times New Roman" panose="02020603050405020304" pitchFamily="18" charset="0"/>
                </a:rPr>
                <a:t>color: red;          /*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定义文本颜色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49" name="矩形 48">
            <a:extLst>
              <a:ext uri="{FF2B5EF4-FFF2-40B4-BE49-F238E27FC236}">
                <a16:creationId xmlns:a16="http://schemas.microsoft.com/office/drawing/2014/main" id="{5F8D87DC-E410-5D59-E5A0-B0717514EBA3}"/>
              </a:ext>
            </a:extLst>
          </p:cNvPr>
          <p:cNvSpPr/>
          <p:nvPr/>
        </p:nvSpPr>
        <p:spPr>
          <a:xfrm>
            <a:off x="1163058" y="2321086"/>
            <a:ext cx="1034965" cy="927054"/>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r>
              <a:rPr lang="en-US" altLang="zh-CN" sz="2800" b="1" dirty="0"/>
              <a:t>   2</a:t>
            </a:r>
            <a:endParaRPr lang="zh-CN" altLang="en-US" sz="2800" b="1" dirty="0"/>
          </a:p>
        </p:txBody>
      </p:sp>
      <p:sp>
        <p:nvSpPr>
          <p:cNvPr id="50" name="ïSḷiḍe">
            <a:extLst>
              <a:ext uri="{FF2B5EF4-FFF2-40B4-BE49-F238E27FC236}">
                <a16:creationId xmlns:a16="http://schemas.microsoft.com/office/drawing/2014/main" id="{756C14AC-8CD0-EB09-FA23-BC13216602A6}"/>
              </a:ext>
            </a:extLst>
          </p:cNvPr>
          <p:cNvSpPr/>
          <p:nvPr/>
        </p:nvSpPr>
        <p:spPr bwMode="auto">
          <a:xfrm>
            <a:off x="1270769" y="2657908"/>
            <a:ext cx="386801" cy="305708"/>
          </a:xfrm>
          <a:custGeom>
            <a:avLst/>
            <a:gdLst>
              <a:gd name="T0" fmla="*/ 41 w 228"/>
              <a:gd name="T1" fmla="*/ 93 h 180"/>
              <a:gd name="T2" fmla="*/ 74 w 228"/>
              <a:gd name="T3" fmla="*/ 131 h 180"/>
              <a:gd name="T4" fmla="*/ 86 w 228"/>
              <a:gd name="T5" fmla="*/ 128 h 180"/>
              <a:gd name="T6" fmla="*/ 75 w 228"/>
              <a:gd name="T7" fmla="*/ 93 h 180"/>
              <a:gd name="T8" fmla="*/ 116 w 228"/>
              <a:gd name="T9" fmla="*/ 115 h 180"/>
              <a:gd name="T10" fmla="*/ 123 w 228"/>
              <a:gd name="T11" fmla="*/ 93 h 180"/>
              <a:gd name="T12" fmla="*/ 163 w 228"/>
              <a:gd name="T13" fmla="*/ 86 h 180"/>
              <a:gd name="T14" fmla="*/ 123 w 228"/>
              <a:gd name="T15" fmla="*/ 56 h 180"/>
              <a:gd name="T16" fmla="*/ 164 w 228"/>
              <a:gd name="T17" fmla="*/ 86 h 180"/>
              <a:gd name="T18" fmla="*/ 165 w 228"/>
              <a:gd name="T19" fmla="*/ 48 h 180"/>
              <a:gd name="T20" fmla="*/ 187 w 228"/>
              <a:gd name="T21" fmla="*/ 49 h 180"/>
              <a:gd name="T22" fmla="*/ 120 w 228"/>
              <a:gd name="T23" fmla="*/ 0 h 180"/>
              <a:gd name="T24" fmla="*/ 45 w 228"/>
              <a:gd name="T25" fmla="*/ 139 h 180"/>
              <a:gd name="T26" fmla="*/ 177 w 228"/>
              <a:gd name="T27" fmla="*/ 35 h 180"/>
              <a:gd name="T28" fmla="*/ 148 w 228"/>
              <a:gd name="T29" fmla="*/ 16 h 180"/>
              <a:gd name="T30" fmla="*/ 123 w 228"/>
              <a:gd name="T31" fmla="*/ 11 h 180"/>
              <a:gd name="T32" fmla="*/ 156 w 228"/>
              <a:gd name="T33" fmla="*/ 44 h 180"/>
              <a:gd name="T34" fmla="*/ 123 w 228"/>
              <a:gd name="T35" fmla="*/ 11 h 180"/>
              <a:gd name="T36" fmla="*/ 75 w 228"/>
              <a:gd name="T37" fmla="*/ 86 h 180"/>
              <a:gd name="T38" fmla="*/ 116 w 228"/>
              <a:gd name="T39" fmla="*/ 56 h 180"/>
              <a:gd name="T40" fmla="*/ 108 w 228"/>
              <a:gd name="T41" fmla="*/ 12 h 180"/>
              <a:gd name="T42" fmla="*/ 116 w 228"/>
              <a:gd name="T43" fmla="*/ 48 h 180"/>
              <a:gd name="T44" fmla="*/ 108 w 228"/>
              <a:gd name="T45" fmla="*/ 12 h 180"/>
              <a:gd name="T46" fmla="*/ 76 w 228"/>
              <a:gd name="T47" fmla="*/ 41 h 180"/>
              <a:gd name="T48" fmla="*/ 91 w 228"/>
              <a:gd name="T49" fmla="*/ 16 h 180"/>
              <a:gd name="T50" fmla="*/ 74 w 228"/>
              <a:gd name="T51" fmla="*/ 48 h 180"/>
              <a:gd name="T52" fmla="*/ 41 w 228"/>
              <a:gd name="T53" fmla="*/ 86 h 180"/>
              <a:gd name="T54" fmla="*/ 199 w 228"/>
              <a:gd name="T55" fmla="*/ 106 h 180"/>
              <a:gd name="T56" fmla="*/ 181 w 228"/>
              <a:gd name="T57" fmla="*/ 139 h 180"/>
              <a:gd name="T58" fmla="*/ 167 w 228"/>
              <a:gd name="T59" fmla="*/ 126 h 180"/>
              <a:gd name="T60" fmla="*/ 156 w 228"/>
              <a:gd name="T61" fmla="*/ 136 h 180"/>
              <a:gd name="T62" fmla="*/ 123 w 228"/>
              <a:gd name="T63" fmla="*/ 169 h 180"/>
              <a:gd name="T64" fmla="*/ 116 w 228"/>
              <a:gd name="T65" fmla="*/ 148 h 180"/>
              <a:gd name="T66" fmla="*/ 108 w 228"/>
              <a:gd name="T67" fmla="*/ 168 h 180"/>
              <a:gd name="T68" fmla="*/ 87 w 228"/>
              <a:gd name="T69" fmla="*/ 158 h 180"/>
              <a:gd name="T70" fmla="*/ 82 w 228"/>
              <a:gd name="T71" fmla="*/ 159 h 180"/>
              <a:gd name="T72" fmla="*/ 120 w 228"/>
              <a:gd name="T73" fmla="*/ 180 h 180"/>
              <a:gd name="T74" fmla="*/ 205 w 228"/>
              <a:gd name="T75" fmla="*/ 106 h 180"/>
              <a:gd name="T76" fmla="*/ 148 w 228"/>
              <a:gd name="T77" fmla="*/ 163 h 180"/>
              <a:gd name="T78" fmla="*/ 177 w 228"/>
              <a:gd name="T79" fmla="*/ 144 h 180"/>
              <a:gd name="T80" fmla="*/ 228 w 228"/>
              <a:gd name="T81" fmla="*/ 75 h 180"/>
              <a:gd name="T82" fmla="*/ 198 w 228"/>
              <a:gd name="T83" fmla="*/ 97 h 180"/>
              <a:gd name="T84" fmla="*/ 26 w 228"/>
              <a:gd name="T85" fmla="*/ 157 h 180"/>
              <a:gd name="T86" fmla="*/ 31 w 228"/>
              <a:gd name="T87" fmla="*/ 148 h 180"/>
              <a:gd name="T88" fmla="*/ 183 w 228"/>
              <a:gd name="T89" fmla="*/ 81 h 180"/>
              <a:gd name="T90" fmla="*/ 205 w 228"/>
              <a:gd name="T91" fmla="*/ 5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 h="180">
                <a:moveTo>
                  <a:pt x="57" y="137"/>
                </a:moveTo>
                <a:cubicBezTo>
                  <a:pt x="47" y="125"/>
                  <a:pt x="42" y="110"/>
                  <a:pt x="41" y="93"/>
                </a:cubicBezTo>
                <a:cubicBezTo>
                  <a:pt x="68" y="93"/>
                  <a:pt x="68" y="93"/>
                  <a:pt x="68" y="93"/>
                </a:cubicBezTo>
                <a:cubicBezTo>
                  <a:pt x="68" y="107"/>
                  <a:pt x="70" y="120"/>
                  <a:pt x="74" y="131"/>
                </a:cubicBezTo>
                <a:cubicBezTo>
                  <a:pt x="72" y="132"/>
                  <a:pt x="70" y="133"/>
                  <a:pt x="68" y="134"/>
                </a:cubicBezTo>
                <a:cubicBezTo>
                  <a:pt x="74" y="132"/>
                  <a:pt x="80" y="130"/>
                  <a:pt x="86" y="128"/>
                </a:cubicBezTo>
                <a:cubicBezTo>
                  <a:pt x="84" y="128"/>
                  <a:pt x="83" y="129"/>
                  <a:pt x="81" y="129"/>
                </a:cubicBezTo>
                <a:cubicBezTo>
                  <a:pt x="78" y="119"/>
                  <a:pt x="75" y="106"/>
                  <a:pt x="75" y="93"/>
                </a:cubicBezTo>
                <a:cubicBezTo>
                  <a:pt x="116" y="93"/>
                  <a:pt x="116" y="93"/>
                  <a:pt x="116" y="93"/>
                </a:cubicBezTo>
                <a:cubicBezTo>
                  <a:pt x="116" y="115"/>
                  <a:pt x="116" y="115"/>
                  <a:pt x="116" y="115"/>
                </a:cubicBezTo>
                <a:cubicBezTo>
                  <a:pt x="119" y="114"/>
                  <a:pt x="121" y="113"/>
                  <a:pt x="123" y="112"/>
                </a:cubicBezTo>
                <a:cubicBezTo>
                  <a:pt x="123" y="93"/>
                  <a:pt x="123" y="93"/>
                  <a:pt x="123" y="93"/>
                </a:cubicBezTo>
                <a:cubicBezTo>
                  <a:pt x="153" y="93"/>
                  <a:pt x="153" y="93"/>
                  <a:pt x="153" y="93"/>
                </a:cubicBezTo>
                <a:cubicBezTo>
                  <a:pt x="157" y="91"/>
                  <a:pt x="160" y="89"/>
                  <a:pt x="163" y="86"/>
                </a:cubicBezTo>
                <a:cubicBezTo>
                  <a:pt x="123" y="86"/>
                  <a:pt x="123" y="86"/>
                  <a:pt x="123" y="86"/>
                </a:cubicBezTo>
                <a:cubicBezTo>
                  <a:pt x="123" y="56"/>
                  <a:pt x="123" y="56"/>
                  <a:pt x="123" y="56"/>
                </a:cubicBezTo>
                <a:cubicBezTo>
                  <a:pt x="136" y="55"/>
                  <a:pt x="148" y="54"/>
                  <a:pt x="159" y="50"/>
                </a:cubicBezTo>
                <a:cubicBezTo>
                  <a:pt x="162" y="61"/>
                  <a:pt x="164" y="73"/>
                  <a:pt x="164" y="86"/>
                </a:cubicBezTo>
                <a:cubicBezTo>
                  <a:pt x="167" y="84"/>
                  <a:pt x="169" y="82"/>
                  <a:pt x="171" y="80"/>
                </a:cubicBezTo>
                <a:cubicBezTo>
                  <a:pt x="170" y="69"/>
                  <a:pt x="168" y="58"/>
                  <a:pt x="165" y="48"/>
                </a:cubicBezTo>
                <a:cubicBezTo>
                  <a:pt x="171" y="46"/>
                  <a:pt x="177" y="44"/>
                  <a:pt x="181" y="41"/>
                </a:cubicBezTo>
                <a:cubicBezTo>
                  <a:pt x="184" y="44"/>
                  <a:pt x="185" y="46"/>
                  <a:pt x="187" y="49"/>
                </a:cubicBezTo>
                <a:cubicBezTo>
                  <a:pt x="190" y="47"/>
                  <a:pt x="194" y="46"/>
                  <a:pt x="197" y="45"/>
                </a:cubicBezTo>
                <a:cubicBezTo>
                  <a:pt x="182" y="18"/>
                  <a:pt x="153" y="0"/>
                  <a:pt x="120" y="0"/>
                </a:cubicBezTo>
                <a:cubicBezTo>
                  <a:pt x="70" y="0"/>
                  <a:pt x="30" y="40"/>
                  <a:pt x="30" y="90"/>
                </a:cubicBezTo>
                <a:cubicBezTo>
                  <a:pt x="30" y="108"/>
                  <a:pt x="35" y="125"/>
                  <a:pt x="45" y="139"/>
                </a:cubicBezTo>
                <a:cubicBezTo>
                  <a:pt x="49" y="139"/>
                  <a:pt x="52" y="138"/>
                  <a:pt x="57" y="137"/>
                </a:cubicBezTo>
                <a:close/>
                <a:moveTo>
                  <a:pt x="177" y="35"/>
                </a:moveTo>
                <a:cubicBezTo>
                  <a:pt x="172" y="38"/>
                  <a:pt x="168" y="40"/>
                  <a:pt x="163" y="41"/>
                </a:cubicBezTo>
                <a:cubicBezTo>
                  <a:pt x="159" y="31"/>
                  <a:pt x="154" y="23"/>
                  <a:pt x="148" y="16"/>
                </a:cubicBezTo>
                <a:cubicBezTo>
                  <a:pt x="159" y="20"/>
                  <a:pt x="169" y="27"/>
                  <a:pt x="177" y="35"/>
                </a:cubicBezTo>
                <a:close/>
                <a:moveTo>
                  <a:pt x="123" y="11"/>
                </a:moveTo>
                <a:cubicBezTo>
                  <a:pt x="126" y="11"/>
                  <a:pt x="128" y="11"/>
                  <a:pt x="131" y="12"/>
                </a:cubicBezTo>
                <a:cubicBezTo>
                  <a:pt x="141" y="17"/>
                  <a:pt x="150" y="28"/>
                  <a:pt x="156" y="44"/>
                </a:cubicBezTo>
                <a:cubicBezTo>
                  <a:pt x="146" y="46"/>
                  <a:pt x="135" y="48"/>
                  <a:pt x="123" y="48"/>
                </a:cubicBezTo>
                <a:lnTo>
                  <a:pt x="123" y="11"/>
                </a:lnTo>
                <a:close/>
                <a:moveTo>
                  <a:pt x="116" y="86"/>
                </a:moveTo>
                <a:cubicBezTo>
                  <a:pt x="75" y="86"/>
                  <a:pt x="75" y="86"/>
                  <a:pt x="75" y="86"/>
                </a:cubicBezTo>
                <a:cubicBezTo>
                  <a:pt x="75" y="73"/>
                  <a:pt x="78" y="61"/>
                  <a:pt x="81" y="50"/>
                </a:cubicBezTo>
                <a:cubicBezTo>
                  <a:pt x="92" y="54"/>
                  <a:pt x="104" y="55"/>
                  <a:pt x="116" y="56"/>
                </a:cubicBezTo>
                <a:lnTo>
                  <a:pt x="116" y="86"/>
                </a:lnTo>
                <a:close/>
                <a:moveTo>
                  <a:pt x="108" y="12"/>
                </a:moveTo>
                <a:cubicBezTo>
                  <a:pt x="111" y="11"/>
                  <a:pt x="113" y="11"/>
                  <a:pt x="116" y="11"/>
                </a:cubicBezTo>
                <a:cubicBezTo>
                  <a:pt x="116" y="48"/>
                  <a:pt x="116" y="48"/>
                  <a:pt x="116" y="48"/>
                </a:cubicBezTo>
                <a:cubicBezTo>
                  <a:pt x="104" y="48"/>
                  <a:pt x="93" y="46"/>
                  <a:pt x="83" y="44"/>
                </a:cubicBezTo>
                <a:cubicBezTo>
                  <a:pt x="89" y="28"/>
                  <a:pt x="98" y="17"/>
                  <a:pt x="108" y="12"/>
                </a:cubicBezTo>
                <a:close/>
                <a:moveTo>
                  <a:pt x="91" y="16"/>
                </a:moveTo>
                <a:cubicBezTo>
                  <a:pt x="85" y="23"/>
                  <a:pt x="80" y="31"/>
                  <a:pt x="76" y="41"/>
                </a:cubicBezTo>
                <a:cubicBezTo>
                  <a:pt x="72" y="40"/>
                  <a:pt x="67" y="38"/>
                  <a:pt x="63" y="35"/>
                </a:cubicBezTo>
                <a:cubicBezTo>
                  <a:pt x="71" y="27"/>
                  <a:pt x="80" y="20"/>
                  <a:pt x="91" y="16"/>
                </a:cubicBezTo>
                <a:close/>
                <a:moveTo>
                  <a:pt x="58" y="41"/>
                </a:moveTo>
                <a:cubicBezTo>
                  <a:pt x="63" y="44"/>
                  <a:pt x="68" y="46"/>
                  <a:pt x="74" y="48"/>
                </a:cubicBezTo>
                <a:cubicBezTo>
                  <a:pt x="70" y="60"/>
                  <a:pt x="68" y="73"/>
                  <a:pt x="68" y="86"/>
                </a:cubicBezTo>
                <a:cubicBezTo>
                  <a:pt x="41" y="86"/>
                  <a:pt x="41" y="86"/>
                  <a:pt x="41" y="86"/>
                </a:cubicBezTo>
                <a:cubicBezTo>
                  <a:pt x="42" y="69"/>
                  <a:pt x="48" y="53"/>
                  <a:pt x="58" y="41"/>
                </a:cubicBezTo>
                <a:close/>
                <a:moveTo>
                  <a:pt x="199" y="106"/>
                </a:moveTo>
                <a:cubicBezTo>
                  <a:pt x="198" y="106"/>
                  <a:pt x="197" y="107"/>
                  <a:pt x="196" y="108"/>
                </a:cubicBezTo>
                <a:cubicBezTo>
                  <a:pt x="194" y="119"/>
                  <a:pt x="189" y="130"/>
                  <a:pt x="181" y="139"/>
                </a:cubicBezTo>
                <a:cubicBezTo>
                  <a:pt x="177" y="136"/>
                  <a:pt x="171" y="134"/>
                  <a:pt x="165" y="131"/>
                </a:cubicBezTo>
                <a:cubicBezTo>
                  <a:pt x="166" y="130"/>
                  <a:pt x="166" y="128"/>
                  <a:pt x="167" y="126"/>
                </a:cubicBezTo>
                <a:cubicBezTo>
                  <a:pt x="161" y="129"/>
                  <a:pt x="156" y="132"/>
                  <a:pt x="150" y="135"/>
                </a:cubicBezTo>
                <a:cubicBezTo>
                  <a:pt x="152" y="135"/>
                  <a:pt x="154" y="136"/>
                  <a:pt x="156" y="136"/>
                </a:cubicBezTo>
                <a:cubicBezTo>
                  <a:pt x="150" y="152"/>
                  <a:pt x="141" y="163"/>
                  <a:pt x="131" y="168"/>
                </a:cubicBezTo>
                <a:cubicBezTo>
                  <a:pt x="128" y="168"/>
                  <a:pt x="126" y="169"/>
                  <a:pt x="123" y="169"/>
                </a:cubicBezTo>
                <a:cubicBezTo>
                  <a:pt x="123" y="146"/>
                  <a:pt x="123" y="146"/>
                  <a:pt x="123" y="146"/>
                </a:cubicBezTo>
                <a:cubicBezTo>
                  <a:pt x="121" y="147"/>
                  <a:pt x="118" y="147"/>
                  <a:pt x="116" y="148"/>
                </a:cubicBezTo>
                <a:cubicBezTo>
                  <a:pt x="116" y="169"/>
                  <a:pt x="116" y="169"/>
                  <a:pt x="116" y="169"/>
                </a:cubicBezTo>
                <a:cubicBezTo>
                  <a:pt x="113" y="169"/>
                  <a:pt x="111" y="168"/>
                  <a:pt x="108" y="168"/>
                </a:cubicBezTo>
                <a:cubicBezTo>
                  <a:pt x="103" y="165"/>
                  <a:pt x="98" y="161"/>
                  <a:pt x="94" y="156"/>
                </a:cubicBezTo>
                <a:cubicBezTo>
                  <a:pt x="91" y="156"/>
                  <a:pt x="89" y="157"/>
                  <a:pt x="87" y="158"/>
                </a:cubicBezTo>
                <a:cubicBezTo>
                  <a:pt x="88" y="160"/>
                  <a:pt x="90" y="162"/>
                  <a:pt x="91" y="163"/>
                </a:cubicBezTo>
                <a:cubicBezTo>
                  <a:pt x="88" y="162"/>
                  <a:pt x="85" y="161"/>
                  <a:pt x="82" y="159"/>
                </a:cubicBezTo>
                <a:cubicBezTo>
                  <a:pt x="77" y="160"/>
                  <a:pt x="72" y="161"/>
                  <a:pt x="67" y="162"/>
                </a:cubicBezTo>
                <a:cubicBezTo>
                  <a:pt x="82" y="173"/>
                  <a:pt x="100" y="180"/>
                  <a:pt x="120" y="180"/>
                </a:cubicBezTo>
                <a:cubicBezTo>
                  <a:pt x="164" y="180"/>
                  <a:pt x="200" y="148"/>
                  <a:pt x="208" y="106"/>
                </a:cubicBezTo>
                <a:cubicBezTo>
                  <a:pt x="207" y="106"/>
                  <a:pt x="206" y="106"/>
                  <a:pt x="205" y="106"/>
                </a:cubicBezTo>
                <a:cubicBezTo>
                  <a:pt x="203" y="106"/>
                  <a:pt x="201" y="106"/>
                  <a:pt x="199" y="106"/>
                </a:cubicBezTo>
                <a:close/>
                <a:moveTo>
                  <a:pt x="148" y="163"/>
                </a:moveTo>
                <a:cubicBezTo>
                  <a:pt x="154" y="157"/>
                  <a:pt x="159" y="148"/>
                  <a:pt x="163" y="138"/>
                </a:cubicBezTo>
                <a:cubicBezTo>
                  <a:pt x="168" y="140"/>
                  <a:pt x="172" y="142"/>
                  <a:pt x="177" y="144"/>
                </a:cubicBezTo>
                <a:cubicBezTo>
                  <a:pt x="169" y="153"/>
                  <a:pt x="159" y="159"/>
                  <a:pt x="148" y="163"/>
                </a:cubicBezTo>
                <a:close/>
                <a:moveTo>
                  <a:pt x="228" y="75"/>
                </a:moveTo>
                <a:cubicBezTo>
                  <a:pt x="228" y="88"/>
                  <a:pt x="218" y="98"/>
                  <a:pt x="205" y="98"/>
                </a:cubicBezTo>
                <a:cubicBezTo>
                  <a:pt x="202" y="98"/>
                  <a:pt x="200" y="98"/>
                  <a:pt x="198" y="97"/>
                </a:cubicBezTo>
                <a:cubicBezTo>
                  <a:pt x="182" y="109"/>
                  <a:pt x="162" y="121"/>
                  <a:pt x="138" y="131"/>
                </a:cubicBezTo>
                <a:cubicBezTo>
                  <a:pt x="88" y="153"/>
                  <a:pt x="41" y="161"/>
                  <a:pt x="26" y="157"/>
                </a:cubicBezTo>
                <a:cubicBezTo>
                  <a:pt x="0" y="151"/>
                  <a:pt x="31" y="122"/>
                  <a:pt x="31" y="122"/>
                </a:cubicBezTo>
                <a:cubicBezTo>
                  <a:pt x="31" y="122"/>
                  <a:pt x="15" y="148"/>
                  <a:pt x="31" y="148"/>
                </a:cubicBezTo>
                <a:cubicBezTo>
                  <a:pt x="55" y="149"/>
                  <a:pt x="103" y="132"/>
                  <a:pt x="131" y="117"/>
                </a:cubicBezTo>
                <a:cubicBezTo>
                  <a:pt x="153" y="104"/>
                  <a:pt x="170" y="92"/>
                  <a:pt x="183" y="81"/>
                </a:cubicBezTo>
                <a:cubicBezTo>
                  <a:pt x="182" y="79"/>
                  <a:pt x="182" y="77"/>
                  <a:pt x="182" y="75"/>
                </a:cubicBezTo>
                <a:cubicBezTo>
                  <a:pt x="182" y="62"/>
                  <a:pt x="192" y="52"/>
                  <a:pt x="205" y="52"/>
                </a:cubicBezTo>
                <a:cubicBezTo>
                  <a:pt x="218" y="52"/>
                  <a:pt x="228" y="62"/>
                  <a:pt x="228" y="75"/>
                </a:cubicBezTo>
                <a:close/>
              </a:path>
            </a:pathLst>
          </a:custGeom>
          <a:solidFill>
            <a:schemeClr val="bg1"/>
          </a:solidFill>
          <a:ln>
            <a:noFill/>
          </a:ln>
        </p:spPr>
        <p:txBody>
          <a:bodyPr vert="horz" wrap="square" lIns="91440" tIns="45720" rIns="91440" bIns="45720" numCol="1" anchor="t" anchorCtr="0" compatLnSpc="1">
            <a:normAutofit fontScale="70000" lnSpcReduction="20000"/>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cs typeface="+mn-ea"/>
              <a:sym typeface="+mn-lt"/>
            </a:endParaRPr>
          </a:p>
        </p:txBody>
      </p:sp>
      <p:sp>
        <p:nvSpPr>
          <p:cNvPr id="51" name="矩形 50">
            <a:extLst>
              <a:ext uri="{FF2B5EF4-FFF2-40B4-BE49-F238E27FC236}">
                <a16:creationId xmlns:a16="http://schemas.microsoft.com/office/drawing/2014/main" id="{B514512F-2521-94E4-42C3-A9D62D91C0D8}"/>
              </a:ext>
            </a:extLst>
          </p:cNvPr>
          <p:cNvSpPr/>
          <p:nvPr/>
        </p:nvSpPr>
        <p:spPr>
          <a:xfrm>
            <a:off x="1140087" y="3492120"/>
            <a:ext cx="1080907" cy="1068345"/>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r>
              <a:rPr lang="en-US" altLang="zh-CN" sz="2800" b="1" dirty="0"/>
              <a:t>   3</a:t>
            </a:r>
            <a:endParaRPr lang="zh-CN" altLang="en-US" sz="2800" b="1" dirty="0"/>
          </a:p>
        </p:txBody>
      </p:sp>
      <p:sp>
        <p:nvSpPr>
          <p:cNvPr id="52" name="ïSḷiḍe">
            <a:extLst>
              <a:ext uri="{FF2B5EF4-FFF2-40B4-BE49-F238E27FC236}">
                <a16:creationId xmlns:a16="http://schemas.microsoft.com/office/drawing/2014/main" id="{607E5200-89A1-9FEC-DA3F-6FBAF7688C4D}"/>
              </a:ext>
            </a:extLst>
          </p:cNvPr>
          <p:cNvSpPr/>
          <p:nvPr/>
        </p:nvSpPr>
        <p:spPr bwMode="auto">
          <a:xfrm>
            <a:off x="1247798" y="3868472"/>
            <a:ext cx="403971" cy="335055"/>
          </a:xfrm>
          <a:custGeom>
            <a:avLst/>
            <a:gdLst>
              <a:gd name="T0" fmla="*/ 41 w 228"/>
              <a:gd name="T1" fmla="*/ 93 h 180"/>
              <a:gd name="T2" fmla="*/ 74 w 228"/>
              <a:gd name="T3" fmla="*/ 131 h 180"/>
              <a:gd name="T4" fmla="*/ 86 w 228"/>
              <a:gd name="T5" fmla="*/ 128 h 180"/>
              <a:gd name="T6" fmla="*/ 75 w 228"/>
              <a:gd name="T7" fmla="*/ 93 h 180"/>
              <a:gd name="T8" fmla="*/ 116 w 228"/>
              <a:gd name="T9" fmla="*/ 115 h 180"/>
              <a:gd name="T10" fmla="*/ 123 w 228"/>
              <a:gd name="T11" fmla="*/ 93 h 180"/>
              <a:gd name="T12" fmla="*/ 163 w 228"/>
              <a:gd name="T13" fmla="*/ 86 h 180"/>
              <a:gd name="T14" fmla="*/ 123 w 228"/>
              <a:gd name="T15" fmla="*/ 56 h 180"/>
              <a:gd name="T16" fmla="*/ 164 w 228"/>
              <a:gd name="T17" fmla="*/ 86 h 180"/>
              <a:gd name="T18" fmla="*/ 165 w 228"/>
              <a:gd name="T19" fmla="*/ 48 h 180"/>
              <a:gd name="T20" fmla="*/ 187 w 228"/>
              <a:gd name="T21" fmla="*/ 49 h 180"/>
              <a:gd name="T22" fmla="*/ 120 w 228"/>
              <a:gd name="T23" fmla="*/ 0 h 180"/>
              <a:gd name="T24" fmla="*/ 45 w 228"/>
              <a:gd name="T25" fmla="*/ 139 h 180"/>
              <a:gd name="T26" fmla="*/ 177 w 228"/>
              <a:gd name="T27" fmla="*/ 35 h 180"/>
              <a:gd name="T28" fmla="*/ 148 w 228"/>
              <a:gd name="T29" fmla="*/ 16 h 180"/>
              <a:gd name="T30" fmla="*/ 123 w 228"/>
              <a:gd name="T31" fmla="*/ 11 h 180"/>
              <a:gd name="T32" fmla="*/ 156 w 228"/>
              <a:gd name="T33" fmla="*/ 44 h 180"/>
              <a:gd name="T34" fmla="*/ 123 w 228"/>
              <a:gd name="T35" fmla="*/ 11 h 180"/>
              <a:gd name="T36" fmla="*/ 75 w 228"/>
              <a:gd name="T37" fmla="*/ 86 h 180"/>
              <a:gd name="T38" fmla="*/ 116 w 228"/>
              <a:gd name="T39" fmla="*/ 56 h 180"/>
              <a:gd name="T40" fmla="*/ 108 w 228"/>
              <a:gd name="T41" fmla="*/ 12 h 180"/>
              <a:gd name="T42" fmla="*/ 116 w 228"/>
              <a:gd name="T43" fmla="*/ 48 h 180"/>
              <a:gd name="T44" fmla="*/ 108 w 228"/>
              <a:gd name="T45" fmla="*/ 12 h 180"/>
              <a:gd name="T46" fmla="*/ 76 w 228"/>
              <a:gd name="T47" fmla="*/ 41 h 180"/>
              <a:gd name="T48" fmla="*/ 91 w 228"/>
              <a:gd name="T49" fmla="*/ 16 h 180"/>
              <a:gd name="T50" fmla="*/ 74 w 228"/>
              <a:gd name="T51" fmla="*/ 48 h 180"/>
              <a:gd name="T52" fmla="*/ 41 w 228"/>
              <a:gd name="T53" fmla="*/ 86 h 180"/>
              <a:gd name="T54" fmla="*/ 199 w 228"/>
              <a:gd name="T55" fmla="*/ 106 h 180"/>
              <a:gd name="T56" fmla="*/ 181 w 228"/>
              <a:gd name="T57" fmla="*/ 139 h 180"/>
              <a:gd name="T58" fmla="*/ 167 w 228"/>
              <a:gd name="T59" fmla="*/ 126 h 180"/>
              <a:gd name="T60" fmla="*/ 156 w 228"/>
              <a:gd name="T61" fmla="*/ 136 h 180"/>
              <a:gd name="T62" fmla="*/ 123 w 228"/>
              <a:gd name="T63" fmla="*/ 169 h 180"/>
              <a:gd name="T64" fmla="*/ 116 w 228"/>
              <a:gd name="T65" fmla="*/ 148 h 180"/>
              <a:gd name="T66" fmla="*/ 108 w 228"/>
              <a:gd name="T67" fmla="*/ 168 h 180"/>
              <a:gd name="T68" fmla="*/ 87 w 228"/>
              <a:gd name="T69" fmla="*/ 158 h 180"/>
              <a:gd name="T70" fmla="*/ 82 w 228"/>
              <a:gd name="T71" fmla="*/ 159 h 180"/>
              <a:gd name="T72" fmla="*/ 120 w 228"/>
              <a:gd name="T73" fmla="*/ 180 h 180"/>
              <a:gd name="T74" fmla="*/ 205 w 228"/>
              <a:gd name="T75" fmla="*/ 106 h 180"/>
              <a:gd name="T76" fmla="*/ 148 w 228"/>
              <a:gd name="T77" fmla="*/ 163 h 180"/>
              <a:gd name="T78" fmla="*/ 177 w 228"/>
              <a:gd name="T79" fmla="*/ 144 h 180"/>
              <a:gd name="T80" fmla="*/ 228 w 228"/>
              <a:gd name="T81" fmla="*/ 75 h 180"/>
              <a:gd name="T82" fmla="*/ 198 w 228"/>
              <a:gd name="T83" fmla="*/ 97 h 180"/>
              <a:gd name="T84" fmla="*/ 26 w 228"/>
              <a:gd name="T85" fmla="*/ 157 h 180"/>
              <a:gd name="T86" fmla="*/ 31 w 228"/>
              <a:gd name="T87" fmla="*/ 148 h 180"/>
              <a:gd name="T88" fmla="*/ 183 w 228"/>
              <a:gd name="T89" fmla="*/ 81 h 180"/>
              <a:gd name="T90" fmla="*/ 205 w 228"/>
              <a:gd name="T91" fmla="*/ 5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 h="180">
                <a:moveTo>
                  <a:pt x="57" y="137"/>
                </a:moveTo>
                <a:cubicBezTo>
                  <a:pt x="47" y="125"/>
                  <a:pt x="42" y="110"/>
                  <a:pt x="41" y="93"/>
                </a:cubicBezTo>
                <a:cubicBezTo>
                  <a:pt x="68" y="93"/>
                  <a:pt x="68" y="93"/>
                  <a:pt x="68" y="93"/>
                </a:cubicBezTo>
                <a:cubicBezTo>
                  <a:pt x="68" y="107"/>
                  <a:pt x="70" y="120"/>
                  <a:pt x="74" y="131"/>
                </a:cubicBezTo>
                <a:cubicBezTo>
                  <a:pt x="72" y="132"/>
                  <a:pt x="70" y="133"/>
                  <a:pt x="68" y="134"/>
                </a:cubicBezTo>
                <a:cubicBezTo>
                  <a:pt x="74" y="132"/>
                  <a:pt x="80" y="130"/>
                  <a:pt x="86" y="128"/>
                </a:cubicBezTo>
                <a:cubicBezTo>
                  <a:pt x="84" y="128"/>
                  <a:pt x="83" y="129"/>
                  <a:pt x="81" y="129"/>
                </a:cubicBezTo>
                <a:cubicBezTo>
                  <a:pt x="78" y="119"/>
                  <a:pt x="75" y="106"/>
                  <a:pt x="75" y="93"/>
                </a:cubicBezTo>
                <a:cubicBezTo>
                  <a:pt x="116" y="93"/>
                  <a:pt x="116" y="93"/>
                  <a:pt x="116" y="93"/>
                </a:cubicBezTo>
                <a:cubicBezTo>
                  <a:pt x="116" y="115"/>
                  <a:pt x="116" y="115"/>
                  <a:pt x="116" y="115"/>
                </a:cubicBezTo>
                <a:cubicBezTo>
                  <a:pt x="119" y="114"/>
                  <a:pt x="121" y="113"/>
                  <a:pt x="123" y="112"/>
                </a:cubicBezTo>
                <a:cubicBezTo>
                  <a:pt x="123" y="93"/>
                  <a:pt x="123" y="93"/>
                  <a:pt x="123" y="93"/>
                </a:cubicBezTo>
                <a:cubicBezTo>
                  <a:pt x="153" y="93"/>
                  <a:pt x="153" y="93"/>
                  <a:pt x="153" y="93"/>
                </a:cubicBezTo>
                <a:cubicBezTo>
                  <a:pt x="157" y="91"/>
                  <a:pt x="160" y="89"/>
                  <a:pt x="163" y="86"/>
                </a:cubicBezTo>
                <a:cubicBezTo>
                  <a:pt x="123" y="86"/>
                  <a:pt x="123" y="86"/>
                  <a:pt x="123" y="86"/>
                </a:cubicBezTo>
                <a:cubicBezTo>
                  <a:pt x="123" y="56"/>
                  <a:pt x="123" y="56"/>
                  <a:pt x="123" y="56"/>
                </a:cubicBezTo>
                <a:cubicBezTo>
                  <a:pt x="136" y="55"/>
                  <a:pt x="148" y="54"/>
                  <a:pt x="159" y="50"/>
                </a:cubicBezTo>
                <a:cubicBezTo>
                  <a:pt x="162" y="61"/>
                  <a:pt x="164" y="73"/>
                  <a:pt x="164" y="86"/>
                </a:cubicBezTo>
                <a:cubicBezTo>
                  <a:pt x="167" y="84"/>
                  <a:pt x="169" y="82"/>
                  <a:pt x="171" y="80"/>
                </a:cubicBezTo>
                <a:cubicBezTo>
                  <a:pt x="170" y="69"/>
                  <a:pt x="168" y="58"/>
                  <a:pt x="165" y="48"/>
                </a:cubicBezTo>
                <a:cubicBezTo>
                  <a:pt x="171" y="46"/>
                  <a:pt x="177" y="44"/>
                  <a:pt x="181" y="41"/>
                </a:cubicBezTo>
                <a:cubicBezTo>
                  <a:pt x="184" y="44"/>
                  <a:pt x="185" y="46"/>
                  <a:pt x="187" y="49"/>
                </a:cubicBezTo>
                <a:cubicBezTo>
                  <a:pt x="190" y="47"/>
                  <a:pt x="194" y="46"/>
                  <a:pt x="197" y="45"/>
                </a:cubicBezTo>
                <a:cubicBezTo>
                  <a:pt x="182" y="18"/>
                  <a:pt x="153" y="0"/>
                  <a:pt x="120" y="0"/>
                </a:cubicBezTo>
                <a:cubicBezTo>
                  <a:pt x="70" y="0"/>
                  <a:pt x="30" y="40"/>
                  <a:pt x="30" y="90"/>
                </a:cubicBezTo>
                <a:cubicBezTo>
                  <a:pt x="30" y="108"/>
                  <a:pt x="35" y="125"/>
                  <a:pt x="45" y="139"/>
                </a:cubicBezTo>
                <a:cubicBezTo>
                  <a:pt x="49" y="139"/>
                  <a:pt x="52" y="138"/>
                  <a:pt x="57" y="137"/>
                </a:cubicBezTo>
                <a:close/>
                <a:moveTo>
                  <a:pt x="177" y="35"/>
                </a:moveTo>
                <a:cubicBezTo>
                  <a:pt x="172" y="38"/>
                  <a:pt x="168" y="40"/>
                  <a:pt x="163" y="41"/>
                </a:cubicBezTo>
                <a:cubicBezTo>
                  <a:pt x="159" y="31"/>
                  <a:pt x="154" y="23"/>
                  <a:pt x="148" y="16"/>
                </a:cubicBezTo>
                <a:cubicBezTo>
                  <a:pt x="159" y="20"/>
                  <a:pt x="169" y="27"/>
                  <a:pt x="177" y="35"/>
                </a:cubicBezTo>
                <a:close/>
                <a:moveTo>
                  <a:pt x="123" y="11"/>
                </a:moveTo>
                <a:cubicBezTo>
                  <a:pt x="126" y="11"/>
                  <a:pt x="128" y="11"/>
                  <a:pt x="131" y="12"/>
                </a:cubicBezTo>
                <a:cubicBezTo>
                  <a:pt x="141" y="17"/>
                  <a:pt x="150" y="28"/>
                  <a:pt x="156" y="44"/>
                </a:cubicBezTo>
                <a:cubicBezTo>
                  <a:pt x="146" y="46"/>
                  <a:pt x="135" y="48"/>
                  <a:pt x="123" y="48"/>
                </a:cubicBezTo>
                <a:lnTo>
                  <a:pt x="123" y="11"/>
                </a:lnTo>
                <a:close/>
                <a:moveTo>
                  <a:pt x="116" y="86"/>
                </a:moveTo>
                <a:cubicBezTo>
                  <a:pt x="75" y="86"/>
                  <a:pt x="75" y="86"/>
                  <a:pt x="75" y="86"/>
                </a:cubicBezTo>
                <a:cubicBezTo>
                  <a:pt x="75" y="73"/>
                  <a:pt x="78" y="61"/>
                  <a:pt x="81" y="50"/>
                </a:cubicBezTo>
                <a:cubicBezTo>
                  <a:pt x="92" y="54"/>
                  <a:pt x="104" y="55"/>
                  <a:pt x="116" y="56"/>
                </a:cubicBezTo>
                <a:lnTo>
                  <a:pt x="116" y="86"/>
                </a:lnTo>
                <a:close/>
                <a:moveTo>
                  <a:pt x="108" y="12"/>
                </a:moveTo>
                <a:cubicBezTo>
                  <a:pt x="111" y="11"/>
                  <a:pt x="113" y="11"/>
                  <a:pt x="116" y="11"/>
                </a:cubicBezTo>
                <a:cubicBezTo>
                  <a:pt x="116" y="48"/>
                  <a:pt x="116" y="48"/>
                  <a:pt x="116" y="48"/>
                </a:cubicBezTo>
                <a:cubicBezTo>
                  <a:pt x="104" y="48"/>
                  <a:pt x="93" y="46"/>
                  <a:pt x="83" y="44"/>
                </a:cubicBezTo>
                <a:cubicBezTo>
                  <a:pt x="89" y="28"/>
                  <a:pt x="98" y="17"/>
                  <a:pt x="108" y="12"/>
                </a:cubicBezTo>
                <a:close/>
                <a:moveTo>
                  <a:pt x="91" y="16"/>
                </a:moveTo>
                <a:cubicBezTo>
                  <a:pt x="85" y="23"/>
                  <a:pt x="80" y="31"/>
                  <a:pt x="76" y="41"/>
                </a:cubicBezTo>
                <a:cubicBezTo>
                  <a:pt x="72" y="40"/>
                  <a:pt x="67" y="38"/>
                  <a:pt x="63" y="35"/>
                </a:cubicBezTo>
                <a:cubicBezTo>
                  <a:pt x="71" y="27"/>
                  <a:pt x="80" y="20"/>
                  <a:pt x="91" y="16"/>
                </a:cubicBezTo>
                <a:close/>
                <a:moveTo>
                  <a:pt x="58" y="41"/>
                </a:moveTo>
                <a:cubicBezTo>
                  <a:pt x="63" y="44"/>
                  <a:pt x="68" y="46"/>
                  <a:pt x="74" y="48"/>
                </a:cubicBezTo>
                <a:cubicBezTo>
                  <a:pt x="70" y="60"/>
                  <a:pt x="68" y="73"/>
                  <a:pt x="68" y="86"/>
                </a:cubicBezTo>
                <a:cubicBezTo>
                  <a:pt x="41" y="86"/>
                  <a:pt x="41" y="86"/>
                  <a:pt x="41" y="86"/>
                </a:cubicBezTo>
                <a:cubicBezTo>
                  <a:pt x="42" y="69"/>
                  <a:pt x="48" y="53"/>
                  <a:pt x="58" y="41"/>
                </a:cubicBezTo>
                <a:close/>
                <a:moveTo>
                  <a:pt x="199" y="106"/>
                </a:moveTo>
                <a:cubicBezTo>
                  <a:pt x="198" y="106"/>
                  <a:pt x="197" y="107"/>
                  <a:pt x="196" y="108"/>
                </a:cubicBezTo>
                <a:cubicBezTo>
                  <a:pt x="194" y="119"/>
                  <a:pt x="189" y="130"/>
                  <a:pt x="181" y="139"/>
                </a:cubicBezTo>
                <a:cubicBezTo>
                  <a:pt x="177" y="136"/>
                  <a:pt x="171" y="134"/>
                  <a:pt x="165" y="131"/>
                </a:cubicBezTo>
                <a:cubicBezTo>
                  <a:pt x="166" y="130"/>
                  <a:pt x="166" y="128"/>
                  <a:pt x="167" y="126"/>
                </a:cubicBezTo>
                <a:cubicBezTo>
                  <a:pt x="161" y="129"/>
                  <a:pt x="156" y="132"/>
                  <a:pt x="150" y="135"/>
                </a:cubicBezTo>
                <a:cubicBezTo>
                  <a:pt x="152" y="135"/>
                  <a:pt x="154" y="136"/>
                  <a:pt x="156" y="136"/>
                </a:cubicBezTo>
                <a:cubicBezTo>
                  <a:pt x="150" y="152"/>
                  <a:pt x="141" y="163"/>
                  <a:pt x="131" y="168"/>
                </a:cubicBezTo>
                <a:cubicBezTo>
                  <a:pt x="128" y="168"/>
                  <a:pt x="126" y="169"/>
                  <a:pt x="123" y="169"/>
                </a:cubicBezTo>
                <a:cubicBezTo>
                  <a:pt x="123" y="146"/>
                  <a:pt x="123" y="146"/>
                  <a:pt x="123" y="146"/>
                </a:cubicBezTo>
                <a:cubicBezTo>
                  <a:pt x="121" y="147"/>
                  <a:pt x="118" y="147"/>
                  <a:pt x="116" y="148"/>
                </a:cubicBezTo>
                <a:cubicBezTo>
                  <a:pt x="116" y="169"/>
                  <a:pt x="116" y="169"/>
                  <a:pt x="116" y="169"/>
                </a:cubicBezTo>
                <a:cubicBezTo>
                  <a:pt x="113" y="169"/>
                  <a:pt x="111" y="168"/>
                  <a:pt x="108" y="168"/>
                </a:cubicBezTo>
                <a:cubicBezTo>
                  <a:pt x="103" y="165"/>
                  <a:pt x="98" y="161"/>
                  <a:pt x="94" y="156"/>
                </a:cubicBezTo>
                <a:cubicBezTo>
                  <a:pt x="91" y="156"/>
                  <a:pt x="89" y="157"/>
                  <a:pt x="87" y="158"/>
                </a:cubicBezTo>
                <a:cubicBezTo>
                  <a:pt x="88" y="160"/>
                  <a:pt x="90" y="162"/>
                  <a:pt x="91" y="163"/>
                </a:cubicBezTo>
                <a:cubicBezTo>
                  <a:pt x="88" y="162"/>
                  <a:pt x="85" y="161"/>
                  <a:pt x="82" y="159"/>
                </a:cubicBezTo>
                <a:cubicBezTo>
                  <a:pt x="77" y="160"/>
                  <a:pt x="72" y="161"/>
                  <a:pt x="67" y="162"/>
                </a:cubicBezTo>
                <a:cubicBezTo>
                  <a:pt x="82" y="173"/>
                  <a:pt x="100" y="180"/>
                  <a:pt x="120" y="180"/>
                </a:cubicBezTo>
                <a:cubicBezTo>
                  <a:pt x="164" y="180"/>
                  <a:pt x="200" y="148"/>
                  <a:pt x="208" y="106"/>
                </a:cubicBezTo>
                <a:cubicBezTo>
                  <a:pt x="207" y="106"/>
                  <a:pt x="206" y="106"/>
                  <a:pt x="205" y="106"/>
                </a:cubicBezTo>
                <a:cubicBezTo>
                  <a:pt x="203" y="106"/>
                  <a:pt x="201" y="106"/>
                  <a:pt x="199" y="106"/>
                </a:cubicBezTo>
                <a:close/>
                <a:moveTo>
                  <a:pt x="148" y="163"/>
                </a:moveTo>
                <a:cubicBezTo>
                  <a:pt x="154" y="157"/>
                  <a:pt x="159" y="148"/>
                  <a:pt x="163" y="138"/>
                </a:cubicBezTo>
                <a:cubicBezTo>
                  <a:pt x="168" y="140"/>
                  <a:pt x="172" y="142"/>
                  <a:pt x="177" y="144"/>
                </a:cubicBezTo>
                <a:cubicBezTo>
                  <a:pt x="169" y="153"/>
                  <a:pt x="159" y="159"/>
                  <a:pt x="148" y="163"/>
                </a:cubicBezTo>
                <a:close/>
                <a:moveTo>
                  <a:pt x="228" y="75"/>
                </a:moveTo>
                <a:cubicBezTo>
                  <a:pt x="228" y="88"/>
                  <a:pt x="218" y="98"/>
                  <a:pt x="205" y="98"/>
                </a:cubicBezTo>
                <a:cubicBezTo>
                  <a:pt x="202" y="98"/>
                  <a:pt x="200" y="98"/>
                  <a:pt x="198" y="97"/>
                </a:cubicBezTo>
                <a:cubicBezTo>
                  <a:pt x="182" y="109"/>
                  <a:pt x="162" y="121"/>
                  <a:pt x="138" y="131"/>
                </a:cubicBezTo>
                <a:cubicBezTo>
                  <a:pt x="88" y="153"/>
                  <a:pt x="41" y="161"/>
                  <a:pt x="26" y="157"/>
                </a:cubicBezTo>
                <a:cubicBezTo>
                  <a:pt x="0" y="151"/>
                  <a:pt x="31" y="122"/>
                  <a:pt x="31" y="122"/>
                </a:cubicBezTo>
                <a:cubicBezTo>
                  <a:pt x="31" y="122"/>
                  <a:pt x="15" y="148"/>
                  <a:pt x="31" y="148"/>
                </a:cubicBezTo>
                <a:cubicBezTo>
                  <a:pt x="55" y="149"/>
                  <a:pt x="103" y="132"/>
                  <a:pt x="131" y="117"/>
                </a:cubicBezTo>
                <a:cubicBezTo>
                  <a:pt x="153" y="104"/>
                  <a:pt x="170" y="92"/>
                  <a:pt x="183" y="81"/>
                </a:cubicBezTo>
                <a:cubicBezTo>
                  <a:pt x="182" y="79"/>
                  <a:pt x="182" y="77"/>
                  <a:pt x="182" y="75"/>
                </a:cubicBezTo>
                <a:cubicBezTo>
                  <a:pt x="182" y="62"/>
                  <a:pt x="192" y="52"/>
                  <a:pt x="205" y="52"/>
                </a:cubicBezTo>
                <a:cubicBezTo>
                  <a:pt x="218" y="52"/>
                  <a:pt x="228" y="62"/>
                  <a:pt x="228" y="75"/>
                </a:cubicBezTo>
                <a:close/>
              </a:path>
            </a:pathLst>
          </a:custGeom>
          <a:solidFill>
            <a:schemeClr val="bg1"/>
          </a:solidFill>
          <a:ln>
            <a:noFill/>
          </a:ln>
        </p:spPr>
        <p:txBody>
          <a:bodyPr vert="horz" wrap="square" lIns="91440" tIns="45720" rIns="91440" bIns="45720" numCol="1" anchor="t" anchorCtr="0" compatLnSpc="1">
            <a:normAutofit fontScale="77500" lnSpcReduction="20000"/>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cs typeface="+mn-ea"/>
              <a:sym typeface="+mn-lt"/>
            </a:endParaRPr>
          </a:p>
        </p:txBody>
      </p:sp>
      <p:sp>
        <p:nvSpPr>
          <p:cNvPr id="53" name="矩形 52">
            <a:extLst>
              <a:ext uri="{FF2B5EF4-FFF2-40B4-BE49-F238E27FC236}">
                <a16:creationId xmlns:a16="http://schemas.microsoft.com/office/drawing/2014/main" id="{EF6B054C-7567-8A2E-6C55-DF32EC27C791}"/>
              </a:ext>
            </a:extLst>
          </p:cNvPr>
          <p:cNvSpPr/>
          <p:nvPr/>
        </p:nvSpPr>
        <p:spPr>
          <a:xfrm>
            <a:off x="1140087" y="4844990"/>
            <a:ext cx="1034965" cy="1772470"/>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r>
              <a:rPr lang="en-US" altLang="zh-CN" sz="2800" b="1" dirty="0"/>
              <a:t>   4</a:t>
            </a:r>
            <a:endParaRPr lang="zh-CN" altLang="en-US" sz="2800" b="1" dirty="0"/>
          </a:p>
        </p:txBody>
      </p:sp>
      <p:sp>
        <p:nvSpPr>
          <p:cNvPr id="54" name="ïSḷiḍe">
            <a:extLst>
              <a:ext uri="{FF2B5EF4-FFF2-40B4-BE49-F238E27FC236}">
                <a16:creationId xmlns:a16="http://schemas.microsoft.com/office/drawing/2014/main" id="{20BB8C8E-C451-00B4-A8D7-B5D8F6B827C4}"/>
              </a:ext>
            </a:extLst>
          </p:cNvPr>
          <p:cNvSpPr/>
          <p:nvPr/>
        </p:nvSpPr>
        <p:spPr bwMode="auto">
          <a:xfrm>
            <a:off x="1247798" y="5602513"/>
            <a:ext cx="386801" cy="302787"/>
          </a:xfrm>
          <a:custGeom>
            <a:avLst/>
            <a:gdLst>
              <a:gd name="T0" fmla="*/ 41 w 228"/>
              <a:gd name="T1" fmla="*/ 93 h 180"/>
              <a:gd name="T2" fmla="*/ 74 w 228"/>
              <a:gd name="T3" fmla="*/ 131 h 180"/>
              <a:gd name="T4" fmla="*/ 86 w 228"/>
              <a:gd name="T5" fmla="*/ 128 h 180"/>
              <a:gd name="T6" fmla="*/ 75 w 228"/>
              <a:gd name="T7" fmla="*/ 93 h 180"/>
              <a:gd name="T8" fmla="*/ 116 w 228"/>
              <a:gd name="T9" fmla="*/ 115 h 180"/>
              <a:gd name="T10" fmla="*/ 123 w 228"/>
              <a:gd name="T11" fmla="*/ 93 h 180"/>
              <a:gd name="T12" fmla="*/ 163 w 228"/>
              <a:gd name="T13" fmla="*/ 86 h 180"/>
              <a:gd name="T14" fmla="*/ 123 w 228"/>
              <a:gd name="T15" fmla="*/ 56 h 180"/>
              <a:gd name="T16" fmla="*/ 164 w 228"/>
              <a:gd name="T17" fmla="*/ 86 h 180"/>
              <a:gd name="T18" fmla="*/ 165 w 228"/>
              <a:gd name="T19" fmla="*/ 48 h 180"/>
              <a:gd name="T20" fmla="*/ 187 w 228"/>
              <a:gd name="T21" fmla="*/ 49 h 180"/>
              <a:gd name="T22" fmla="*/ 120 w 228"/>
              <a:gd name="T23" fmla="*/ 0 h 180"/>
              <a:gd name="T24" fmla="*/ 45 w 228"/>
              <a:gd name="T25" fmla="*/ 139 h 180"/>
              <a:gd name="T26" fmla="*/ 177 w 228"/>
              <a:gd name="T27" fmla="*/ 35 h 180"/>
              <a:gd name="T28" fmla="*/ 148 w 228"/>
              <a:gd name="T29" fmla="*/ 16 h 180"/>
              <a:gd name="T30" fmla="*/ 123 w 228"/>
              <a:gd name="T31" fmla="*/ 11 h 180"/>
              <a:gd name="T32" fmla="*/ 156 w 228"/>
              <a:gd name="T33" fmla="*/ 44 h 180"/>
              <a:gd name="T34" fmla="*/ 123 w 228"/>
              <a:gd name="T35" fmla="*/ 11 h 180"/>
              <a:gd name="T36" fmla="*/ 75 w 228"/>
              <a:gd name="T37" fmla="*/ 86 h 180"/>
              <a:gd name="T38" fmla="*/ 116 w 228"/>
              <a:gd name="T39" fmla="*/ 56 h 180"/>
              <a:gd name="T40" fmla="*/ 108 w 228"/>
              <a:gd name="T41" fmla="*/ 12 h 180"/>
              <a:gd name="T42" fmla="*/ 116 w 228"/>
              <a:gd name="T43" fmla="*/ 48 h 180"/>
              <a:gd name="T44" fmla="*/ 108 w 228"/>
              <a:gd name="T45" fmla="*/ 12 h 180"/>
              <a:gd name="T46" fmla="*/ 76 w 228"/>
              <a:gd name="T47" fmla="*/ 41 h 180"/>
              <a:gd name="T48" fmla="*/ 91 w 228"/>
              <a:gd name="T49" fmla="*/ 16 h 180"/>
              <a:gd name="T50" fmla="*/ 74 w 228"/>
              <a:gd name="T51" fmla="*/ 48 h 180"/>
              <a:gd name="T52" fmla="*/ 41 w 228"/>
              <a:gd name="T53" fmla="*/ 86 h 180"/>
              <a:gd name="T54" fmla="*/ 199 w 228"/>
              <a:gd name="T55" fmla="*/ 106 h 180"/>
              <a:gd name="T56" fmla="*/ 181 w 228"/>
              <a:gd name="T57" fmla="*/ 139 h 180"/>
              <a:gd name="T58" fmla="*/ 167 w 228"/>
              <a:gd name="T59" fmla="*/ 126 h 180"/>
              <a:gd name="T60" fmla="*/ 156 w 228"/>
              <a:gd name="T61" fmla="*/ 136 h 180"/>
              <a:gd name="T62" fmla="*/ 123 w 228"/>
              <a:gd name="T63" fmla="*/ 169 h 180"/>
              <a:gd name="T64" fmla="*/ 116 w 228"/>
              <a:gd name="T65" fmla="*/ 148 h 180"/>
              <a:gd name="T66" fmla="*/ 108 w 228"/>
              <a:gd name="T67" fmla="*/ 168 h 180"/>
              <a:gd name="T68" fmla="*/ 87 w 228"/>
              <a:gd name="T69" fmla="*/ 158 h 180"/>
              <a:gd name="T70" fmla="*/ 82 w 228"/>
              <a:gd name="T71" fmla="*/ 159 h 180"/>
              <a:gd name="T72" fmla="*/ 120 w 228"/>
              <a:gd name="T73" fmla="*/ 180 h 180"/>
              <a:gd name="T74" fmla="*/ 205 w 228"/>
              <a:gd name="T75" fmla="*/ 106 h 180"/>
              <a:gd name="T76" fmla="*/ 148 w 228"/>
              <a:gd name="T77" fmla="*/ 163 h 180"/>
              <a:gd name="T78" fmla="*/ 177 w 228"/>
              <a:gd name="T79" fmla="*/ 144 h 180"/>
              <a:gd name="T80" fmla="*/ 228 w 228"/>
              <a:gd name="T81" fmla="*/ 75 h 180"/>
              <a:gd name="T82" fmla="*/ 198 w 228"/>
              <a:gd name="T83" fmla="*/ 97 h 180"/>
              <a:gd name="T84" fmla="*/ 26 w 228"/>
              <a:gd name="T85" fmla="*/ 157 h 180"/>
              <a:gd name="T86" fmla="*/ 31 w 228"/>
              <a:gd name="T87" fmla="*/ 148 h 180"/>
              <a:gd name="T88" fmla="*/ 183 w 228"/>
              <a:gd name="T89" fmla="*/ 81 h 180"/>
              <a:gd name="T90" fmla="*/ 205 w 228"/>
              <a:gd name="T91" fmla="*/ 5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 h="180">
                <a:moveTo>
                  <a:pt x="57" y="137"/>
                </a:moveTo>
                <a:cubicBezTo>
                  <a:pt x="47" y="125"/>
                  <a:pt x="42" y="110"/>
                  <a:pt x="41" y="93"/>
                </a:cubicBezTo>
                <a:cubicBezTo>
                  <a:pt x="68" y="93"/>
                  <a:pt x="68" y="93"/>
                  <a:pt x="68" y="93"/>
                </a:cubicBezTo>
                <a:cubicBezTo>
                  <a:pt x="68" y="107"/>
                  <a:pt x="70" y="120"/>
                  <a:pt x="74" y="131"/>
                </a:cubicBezTo>
                <a:cubicBezTo>
                  <a:pt x="72" y="132"/>
                  <a:pt x="70" y="133"/>
                  <a:pt x="68" y="134"/>
                </a:cubicBezTo>
                <a:cubicBezTo>
                  <a:pt x="74" y="132"/>
                  <a:pt x="80" y="130"/>
                  <a:pt x="86" y="128"/>
                </a:cubicBezTo>
                <a:cubicBezTo>
                  <a:pt x="84" y="128"/>
                  <a:pt x="83" y="129"/>
                  <a:pt x="81" y="129"/>
                </a:cubicBezTo>
                <a:cubicBezTo>
                  <a:pt x="78" y="119"/>
                  <a:pt x="75" y="106"/>
                  <a:pt x="75" y="93"/>
                </a:cubicBezTo>
                <a:cubicBezTo>
                  <a:pt x="116" y="93"/>
                  <a:pt x="116" y="93"/>
                  <a:pt x="116" y="93"/>
                </a:cubicBezTo>
                <a:cubicBezTo>
                  <a:pt x="116" y="115"/>
                  <a:pt x="116" y="115"/>
                  <a:pt x="116" y="115"/>
                </a:cubicBezTo>
                <a:cubicBezTo>
                  <a:pt x="119" y="114"/>
                  <a:pt x="121" y="113"/>
                  <a:pt x="123" y="112"/>
                </a:cubicBezTo>
                <a:cubicBezTo>
                  <a:pt x="123" y="93"/>
                  <a:pt x="123" y="93"/>
                  <a:pt x="123" y="93"/>
                </a:cubicBezTo>
                <a:cubicBezTo>
                  <a:pt x="153" y="93"/>
                  <a:pt x="153" y="93"/>
                  <a:pt x="153" y="93"/>
                </a:cubicBezTo>
                <a:cubicBezTo>
                  <a:pt x="157" y="91"/>
                  <a:pt x="160" y="89"/>
                  <a:pt x="163" y="86"/>
                </a:cubicBezTo>
                <a:cubicBezTo>
                  <a:pt x="123" y="86"/>
                  <a:pt x="123" y="86"/>
                  <a:pt x="123" y="86"/>
                </a:cubicBezTo>
                <a:cubicBezTo>
                  <a:pt x="123" y="56"/>
                  <a:pt x="123" y="56"/>
                  <a:pt x="123" y="56"/>
                </a:cubicBezTo>
                <a:cubicBezTo>
                  <a:pt x="136" y="55"/>
                  <a:pt x="148" y="54"/>
                  <a:pt x="159" y="50"/>
                </a:cubicBezTo>
                <a:cubicBezTo>
                  <a:pt x="162" y="61"/>
                  <a:pt x="164" y="73"/>
                  <a:pt x="164" y="86"/>
                </a:cubicBezTo>
                <a:cubicBezTo>
                  <a:pt x="167" y="84"/>
                  <a:pt x="169" y="82"/>
                  <a:pt x="171" y="80"/>
                </a:cubicBezTo>
                <a:cubicBezTo>
                  <a:pt x="170" y="69"/>
                  <a:pt x="168" y="58"/>
                  <a:pt x="165" y="48"/>
                </a:cubicBezTo>
                <a:cubicBezTo>
                  <a:pt x="171" y="46"/>
                  <a:pt x="177" y="44"/>
                  <a:pt x="181" y="41"/>
                </a:cubicBezTo>
                <a:cubicBezTo>
                  <a:pt x="184" y="44"/>
                  <a:pt x="185" y="46"/>
                  <a:pt x="187" y="49"/>
                </a:cubicBezTo>
                <a:cubicBezTo>
                  <a:pt x="190" y="47"/>
                  <a:pt x="194" y="46"/>
                  <a:pt x="197" y="45"/>
                </a:cubicBezTo>
                <a:cubicBezTo>
                  <a:pt x="182" y="18"/>
                  <a:pt x="153" y="0"/>
                  <a:pt x="120" y="0"/>
                </a:cubicBezTo>
                <a:cubicBezTo>
                  <a:pt x="70" y="0"/>
                  <a:pt x="30" y="40"/>
                  <a:pt x="30" y="90"/>
                </a:cubicBezTo>
                <a:cubicBezTo>
                  <a:pt x="30" y="108"/>
                  <a:pt x="35" y="125"/>
                  <a:pt x="45" y="139"/>
                </a:cubicBezTo>
                <a:cubicBezTo>
                  <a:pt x="49" y="139"/>
                  <a:pt x="52" y="138"/>
                  <a:pt x="57" y="137"/>
                </a:cubicBezTo>
                <a:close/>
                <a:moveTo>
                  <a:pt x="177" y="35"/>
                </a:moveTo>
                <a:cubicBezTo>
                  <a:pt x="172" y="38"/>
                  <a:pt x="168" y="40"/>
                  <a:pt x="163" y="41"/>
                </a:cubicBezTo>
                <a:cubicBezTo>
                  <a:pt x="159" y="31"/>
                  <a:pt x="154" y="23"/>
                  <a:pt x="148" y="16"/>
                </a:cubicBezTo>
                <a:cubicBezTo>
                  <a:pt x="159" y="20"/>
                  <a:pt x="169" y="27"/>
                  <a:pt x="177" y="35"/>
                </a:cubicBezTo>
                <a:close/>
                <a:moveTo>
                  <a:pt x="123" y="11"/>
                </a:moveTo>
                <a:cubicBezTo>
                  <a:pt x="126" y="11"/>
                  <a:pt x="128" y="11"/>
                  <a:pt x="131" y="12"/>
                </a:cubicBezTo>
                <a:cubicBezTo>
                  <a:pt x="141" y="17"/>
                  <a:pt x="150" y="28"/>
                  <a:pt x="156" y="44"/>
                </a:cubicBezTo>
                <a:cubicBezTo>
                  <a:pt x="146" y="46"/>
                  <a:pt x="135" y="48"/>
                  <a:pt x="123" y="48"/>
                </a:cubicBezTo>
                <a:lnTo>
                  <a:pt x="123" y="11"/>
                </a:lnTo>
                <a:close/>
                <a:moveTo>
                  <a:pt x="116" y="86"/>
                </a:moveTo>
                <a:cubicBezTo>
                  <a:pt x="75" y="86"/>
                  <a:pt x="75" y="86"/>
                  <a:pt x="75" y="86"/>
                </a:cubicBezTo>
                <a:cubicBezTo>
                  <a:pt x="75" y="73"/>
                  <a:pt x="78" y="61"/>
                  <a:pt x="81" y="50"/>
                </a:cubicBezTo>
                <a:cubicBezTo>
                  <a:pt x="92" y="54"/>
                  <a:pt x="104" y="55"/>
                  <a:pt x="116" y="56"/>
                </a:cubicBezTo>
                <a:lnTo>
                  <a:pt x="116" y="86"/>
                </a:lnTo>
                <a:close/>
                <a:moveTo>
                  <a:pt x="108" y="12"/>
                </a:moveTo>
                <a:cubicBezTo>
                  <a:pt x="111" y="11"/>
                  <a:pt x="113" y="11"/>
                  <a:pt x="116" y="11"/>
                </a:cubicBezTo>
                <a:cubicBezTo>
                  <a:pt x="116" y="48"/>
                  <a:pt x="116" y="48"/>
                  <a:pt x="116" y="48"/>
                </a:cubicBezTo>
                <a:cubicBezTo>
                  <a:pt x="104" y="48"/>
                  <a:pt x="93" y="46"/>
                  <a:pt x="83" y="44"/>
                </a:cubicBezTo>
                <a:cubicBezTo>
                  <a:pt x="89" y="28"/>
                  <a:pt x="98" y="17"/>
                  <a:pt x="108" y="12"/>
                </a:cubicBezTo>
                <a:close/>
                <a:moveTo>
                  <a:pt x="91" y="16"/>
                </a:moveTo>
                <a:cubicBezTo>
                  <a:pt x="85" y="23"/>
                  <a:pt x="80" y="31"/>
                  <a:pt x="76" y="41"/>
                </a:cubicBezTo>
                <a:cubicBezTo>
                  <a:pt x="72" y="40"/>
                  <a:pt x="67" y="38"/>
                  <a:pt x="63" y="35"/>
                </a:cubicBezTo>
                <a:cubicBezTo>
                  <a:pt x="71" y="27"/>
                  <a:pt x="80" y="20"/>
                  <a:pt x="91" y="16"/>
                </a:cubicBezTo>
                <a:close/>
                <a:moveTo>
                  <a:pt x="58" y="41"/>
                </a:moveTo>
                <a:cubicBezTo>
                  <a:pt x="63" y="44"/>
                  <a:pt x="68" y="46"/>
                  <a:pt x="74" y="48"/>
                </a:cubicBezTo>
                <a:cubicBezTo>
                  <a:pt x="70" y="60"/>
                  <a:pt x="68" y="73"/>
                  <a:pt x="68" y="86"/>
                </a:cubicBezTo>
                <a:cubicBezTo>
                  <a:pt x="41" y="86"/>
                  <a:pt x="41" y="86"/>
                  <a:pt x="41" y="86"/>
                </a:cubicBezTo>
                <a:cubicBezTo>
                  <a:pt x="42" y="69"/>
                  <a:pt x="48" y="53"/>
                  <a:pt x="58" y="41"/>
                </a:cubicBezTo>
                <a:close/>
                <a:moveTo>
                  <a:pt x="199" y="106"/>
                </a:moveTo>
                <a:cubicBezTo>
                  <a:pt x="198" y="106"/>
                  <a:pt x="197" y="107"/>
                  <a:pt x="196" y="108"/>
                </a:cubicBezTo>
                <a:cubicBezTo>
                  <a:pt x="194" y="119"/>
                  <a:pt x="189" y="130"/>
                  <a:pt x="181" y="139"/>
                </a:cubicBezTo>
                <a:cubicBezTo>
                  <a:pt x="177" y="136"/>
                  <a:pt x="171" y="134"/>
                  <a:pt x="165" y="131"/>
                </a:cubicBezTo>
                <a:cubicBezTo>
                  <a:pt x="166" y="130"/>
                  <a:pt x="166" y="128"/>
                  <a:pt x="167" y="126"/>
                </a:cubicBezTo>
                <a:cubicBezTo>
                  <a:pt x="161" y="129"/>
                  <a:pt x="156" y="132"/>
                  <a:pt x="150" y="135"/>
                </a:cubicBezTo>
                <a:cubicBezTo>
                  <a:pt x="152" y="135"/>
                  <a:pt x="154" y="136"/>
                  <a:pt x="156" y="136"/>
                </a:cubicBezTo>
                <a:cubicBezTo>
                  <a:pt x="150" y="152"/>
                  <a:pt x="141" y="163"/>
                  <a:pt x="131" y="168"/>
                </a:cubicBezTo>
                <a:cubicBezTo>
                  <a:pt x="128" y="168"/>
                  <a:pt x="126" y="169"/>
                  <a:pt x="123" y="169"/>
                </a:cubicBezTo>
                <a:cubicBezTo>
                  <a:pt x="123" y="146"/>
                  <a:pt x="123" y="146"/>
                  <a:pt x="123" y="146"/>
                </a:cubicBezTo>
                <a:cubicBezTo>
                  <a:pt x="121" y="147"/>
                  <a:pt x="118" y="147"/>
                  <a:pt x="116" y="148"/>
                </a:cubicBezTo>
                <a:cubicBezTo>
                  <a:pt x="116" y="169"/>
                  <a:pt x="116" y="169"/>
                  <a:pt x="116" y="169"/>
                </a:cubicBezTo>
                <a:cubicBezTo>
                  <a:pt x="113" y="169"/>
                  <a:pt x="111" y="168"/>
                  <a:pt x="108" y="168"/>
                </a:cubicBezTo>
                <a:cubicBezTo>
                  <a:pt x="103" y="165"/>
                  <a:pt x="98" y="161"/>
                  <a:pt x="94" y="156"/>
                </a:cubicBezTo>
                <a:cubicBezTo>
                  <a:pt x="91" y="156"/>
                  <a:pt x="89" y="157"/>
                  <a:pt x="87" y="158"/>
                </a:cubicBezTo>
                <a:cubicBezTo>
                  <a:pt x="88" y="160"/>
                  <a:pt x="90" y="162"/>
                  <a:pt x="91" y="163"/>
                </a:cubicBezTo>
                <a:cubicBezTo>
                  <a:pt x="88" y="162"/>
                  <a:pt x="85" y="161"/>
                  <a:pt x="82" y="159"/>
                </a:cubicBezTo>
                <a:cubicBezTo>
                  <a:pt x="77" y="160"/>
                  <a:pt x="72" y="161"/>
                  <a:pt x="67" y="162"/>
                </a:cubicBezTo>
                <a:cubicBezTo>
                  <a:pt x="82" y="173"/>
                  <a:pt x="100" y="180"/>
                  <a:pt x="120" y="180"/>
                </a:cubicBezTo>
                <a:cubicBezTo>
                  <a:pt x="164" y="180"/>
                  <a:pt x="200" y="148"/>
                  <a:pt x="208" y="106"/>
                </a:cubicBezTo>
                <a:cubicBezTo>
                  <a:pt x="207" y="106"/>
                  <a:pt x="206" y="106"/>
                  <a:pt x="205" y="106"/>
                </a:cubicBezTo>
                <a:cubicBezTo>
                  <a:pt x="203" y="106"/>
                  <a:pt x="201" y="106"/>
                  <a:pt x="199" y="106"/>
                </a:cubicBezTo>
                <a:close/>
                <a:moveTo>
                  <a:pt x="148" y="163"/>
                </a:moveTo>
                <a:cubicBezTo>
                  <a:pt x="154" y="157"/>
                  <a:pt x="159" y="148"/>
                  <a:pt x="163" y="138"/>
                </a:cubicBezTo>
                <a:cubicBezTo>
                  <a:pt x="168" y="140"/>
                  <a:pt x="172" y="142"/>
                  <a:pt x="177" y="144"/>
                </a:cubicBezTo>
                <a:cubicBezTo>
                  <a:pt x="169" y="153"/>
                  <a:pt x="159" y="159"/>
                  <a:pt x="148" y="163"/>
                </a:cubicBezTo>
                <a:close/>
                <a:moveTo>
                  <a:pt x="228" y="75"/>
                </a:moveTo>
                <a:cubicBezTo>
                  <a:pt x="228" y="88"/>
                  <a:pt x="218" y="98"/>
                  <a:pt x="205" y="98"/>
                </a:cubicBezTo>
                <a:cubicBezTo>
                  <a:pt x="202" y="98"/>
                  <a:pt x="200" y="98"/>
                  <a:pt x="198" y="97"/>
                </a:cubicBezTo>
                <a:cubicBezTo>
                  <a:pt x="182" y="109"/>
                  <a:pt x="162" y="121"/>
                  <a:pt x="138" y="131"/>
                </a:cubicBezTo>
                <a:cubicBezTo>
                  <a:pt x="88" y="153"/>
                  <a:pt x="41" y="161"/>
                  <a:pt x="26" y="157"/>
                </a:cubicBezTo>
                <a:cubicBezTo>
                  <a:pt x="0" y="151"/>
                  <a:pt x="31" y="122"/>
                  <a:pt x="31" y="122"/>
                </a:cubicBezTo>
                <a:cubicBezTo>
                  <a:pt x="31" y="122"/>
                  <a:pt x="15" y="148"/>
                  <a:pt x="31" y="148"/>
                </a:cubicBezTo>
                <a:cubicBezTo>
                  <a:pt x="55" y="149"/>
                  <a:pt x="103" y="132"/>
                  <a:pt x="131" y="117"/>
                </a:cubicBezTo>
                <a:cubicBezTo>
                  <a:pt x="153" y="104"/>
                  <a:pt x="170" y="92"/>
                  <a:pt x="183" y="81"/>
                </a:cubicBezTo>
                <a:cubicBezTo>
                  <a:pt x="182" y="79"/>
                  <a:pt x="182" y="77"/>
                  <a:pt x="182" y="75"/>
                </a:cubicBezTo>
                <a:cubicBezTo>
                  <a:pt x="182" y="62"/>
                  <a:pt x="192" y="52"/>
                  <a:pt x="205" y="52"/>
                </a:cubicBezTo>
                <a:cubicBezTo>
                  <a:pt x="218" y="52"/>
                  <a:pt x="228" y="62"/>
                  <a:pt x="228" y="75"/>
                </a:cubicBezTo>
                <a:close/>
              </a:path>
            </a:pathLst>
          </a:custGeom>
          <a:solidFill>
            <a:schemeClr val="bg1"/>
          </a:solidFill>
          <a:ln>
            <a:noFill/>
          </a:ln>
        </p:spPr>
        <p:txBody>
          <a:bodyPr vert="horz" wrap="square" lIns="91440" tIns="45720" rIns="91440" bIns="45720" numCol="1" anchor="t" anchorCtr="0" compatLnSpc="1">
            <a:normAutofit fontScale="62500" lnSpcReduction="20000"/>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cs typeface="+mn-ea"/>
              <a:sym typeface="+mn-lt"/>
            </a:endParaRPr>
          </a:p>
        </p:txBody>
      </p:sp>
    </p:spTree>
    <p:extLst>
      <p:ext uri="{BB962C8B-B14F-4D97-AF65-F5344CB8AC3E}">
        <p14:creationId xmlns:p14="http://schemas.microsoft.com/office/powerpoint/2010/main" val="5671221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a:extLst>
              <a:ext uri="{FF2B5EF4-FFF2-40B4-BE49-F238E27FC236}">
                <a16:creationId xmlns:a16="http://schemas.microsoft.com/office/drawing/2014/main" id="{CF8652B4-43B9-5E65-68FA-F5B9B48D0254}"/>
              </a:ext>
            </a:extLst>
          </p:cNvPr>
          <p:cNvSpPr/>
          <p:nvPr/>
        </p:nvSpPr>
        <p:spPr>
          <a:xfrm>
            <a:off x="1053223" y="2126946"/>
            <a:ext cx="9794240" cy="3701156"/>
          </a:xfrm>
          <a:prstGeom prst="roundRect">
            <a:avLst>
              <a:gd name="adj" fmla="val 0"/>
            </a:avLst>
          </a:prstGeom>
          <a:noFill/>
          <a:ln w="3175">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6" name="TextBox 38">
            <a:extLst>
              <a:ext uri="{FF2B5EF4-FFF2-40B4-BE49-F238E27FC236}">
                <a16:creationId xmlns:a16="http://schemas.microsoft.com/office/drawing/2014/main" id="{C50D6F7A-B484-6676-D9BD-D82CDCDD9184}"/>
              </a:ext>
            </a:extLst>
          </p:cNvPr>
          <p:cNvSpPr txBox="1"/>
          <p:nvPr/>
        </p:nvSpPr>
        <p:spPr>
          <a:xfrm>
            <a:off x="1595500" y="2643925"/>
            <a:ext cx="9001000" cy="3275064"/>
          </a:xfrm>
          <a:prstGeom prst="rect">
            <a:avLst/>
          </a:prstGeom>
          <a:noFill/>
        </p:spPr>
        <p:txBody>
          <a:bodyPr wrap="square" lIns="0" tIns="0" rIns="0" bIns="0" rtlCol="0">
            <a:spAutoFit/>
          </a:bodyPr>
          <a:lstStyle/>
          <a:p>
            <a:pPr algn="just">
              <a:lnSpc>
                <a:spcPct val="150000"/>
              </a:lnSpc>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实训项目：中国传统文化网页设计</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实训地点：机房</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和机房</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  (3</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号楼</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p>
          <a:p>
            <a:pPr algn="just">
              <a:lnSpc>
                <a:spcPct val="150000"/>
              </a:lnSpc>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要求：</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buAutoNum type="arabicPeriod"/>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制作网站首页和子页。</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buAutoNum type="arabicPeriod"/>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掌握使用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HTML</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CSS</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进行网页的制作和布局</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buAutoNum type="arabicPeriod"/>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掌握网页模板的制作和使用方法</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buAutoNum type="arabicPeriod"/>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掌握网站制作的思路和流程</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buAutoNum type="arabicPeriod"/>
            </a:pP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椭圆 6">
            <a:extLst>
              <a:ext uri="{FF2B5EF4-FFF2-40B4-BE49-F238E27FC236}">
                <a16:creationId xmlns:a16="http://schemas.microsoft.com/office/drawing/2014/main" id="{595A6B02-3103-3968-83E4-B77256EF7D5A}"/>
              </a:ext>
            </a:extLst>
          </p:cNvPr>
          <p:cNvSpPr/>
          <p:nvPr/>
        </p:nvSpPr>
        <p:spPr>
          <a:xfrm>
            <a:off x="4420235" y="1693545"/>
            <a:ext cx="718820" cy="718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下</a:t>
            </a:r>
          </a:p>
        </p:txBody>
      </p:sp>
      <p:sp>
        <p:nvSpPr>
          <p:cNvPr id="8" name="椭圆 7">
            <a:extLst>
              <a:ext uri="{FF2B5EF4-FFF2-40B4-BE49-F238E27FC236}">
                <a16:creationId xmlns:a16="http://schemas.microsoft.com/office/drawing/2014/main" id="{27FBFF27-8054-D44D-6F2F-E88DA775B245}"/>
              </a:ext>
            </a:extLst>
          </p:cNvPr>
          <p:cNvSpPr/>
          <p:nvPr/>
        </p:nvSpPr>
        <p:spPr>
          <a:xfrm>
            <a:off x="5139055" y="1693545"/>
            <a:ext cx="718820" cy="718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dirty="0">
                <a:latin typeface="微软雅黑" panose="020B0503020204020204" pitchFamily="34" charset="-122"/>
                <a:ea typeface="微软雅黑" panose="020B0503020204020204" pitchFamily="34" charset="-122"/>
                <a:sym typeface="+mn-ea"/>
              </a:rPr>
              <a:t>周</a:t>
            </a:r>
          </a:p>
        </p:txBody>
      </p:sp>
      <p:sp>
        <p:nvSpPr>
          <p:cNvPr id="9" name="椭圆 8">
            <a:extLst>
              <a:ext uri="{FF2B5EF4-FFF2-40B4-BE49-F238E27FC236}">
                <a16:creationId xmlns:a16="http://schemas.microsoft.com/office/drawing/2014/main" id="{4D33FECA-FAC3-7475-25C1-73E543ED9371}"/>
              </a:ext>
            </a:extLst>
          </p:cNvPr>
          <p:cNvSpPr/>
          <p:nvPr/>
        </p:nvSpPr>
        <p:spPr>
          <a:xfrm>
            <a:off x="5857875" y="1693545"/>
            <a:ext cx="718820" cy="718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dirty="0">
                <a:latin typeface="微软雅黑" panose="020B0503020204020204" pitchFamily="34" charset="-122"/>
                <a:ea typeface="微软雅黑" panose="020B0503020204020204" pitchFamily="34" charset="-122"/>
                <a:sym typeface="+mn-ea"/>
              </a:rPr>
              <a:t>实</a:t>
            </a:r>
          </a:p>
        </p:txBody>
      </p:sp>
      <p:sp>
        <p:nvSpPr>
          <p:cNvPr id="10" name="椭圆 9">
            <a:extLst>
              <a:ext uri="{FF2B5EF4-FFF2-40B4-BE49-F238E27FC236}">
                <a16:creationId xmlns:a16="http://schemas.microsoft.com/office/drawing/2014/main" id="{7D91F62D-8D10-6F9A-0FBF-F864F8B34BE0}"/>
              </a:ext>
            </a:extLst>
          </p:cNvPr>
          <p:cNvSpPr/>
          <p:nvPr/>
        </p:nvSpPr>
        <p:spPr>
          <a:xfrm>
            <a:off x="6576695" y="1693545"/>
            <a:ext cx="718820" cy="718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dirty="0">
                <a:latin typeface="微软雅黑" panose="020B0503020204020204" pitchFamily="34" charset="-122"/>
                <a:ea typeface="微软雅黑" panose="020B0503020204020204" pitchFamily="34" charset="-122"/>
                <a:sym typeface="+mn-ea"/>
              </a:rPr>
              <a:t>训</a:t>
            </a:r>
          </a:p>
        </p:txBody>
      </p:sp>
    </p:spTree>
    <p:extLst>
      <p:ext uri="{BB962C8B-B14F-4D97-AF65-F5344CB8AC3E}">
        <p14:creationId xmlns:p14="http://schemas.microsoft.com/office/powerpoint/2010/main" val="526084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42335"/>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grpSp>
        <p:nvGrpSpPr>
          <p:cNvPr id="2" name="组合 1">
            <a:extLst>
              <a:ext uri="{FF2B5EF4-FFF2-40B4-BE49-F238E27FC236}">
                <a16:creationId xmlns:a16="http://schemas.microsoft.com/office/drawing/2014/main" id="{02BB118F-E3C5-7396-9F13-EE7E379223F5}"/>
              </a:ext>
            </a:extLst>
          </p:cNvPr>
          <p:cNvGrpSpPr/>
          <p:nvPr/>
        </p:nvGrpSpPr>
        <p:grpSpPr>
          <a:xfrm>
            <a:off x="942841" y="1431644"/>
            <a:ext cx="5423276" cy="3994712"/>
            <a:chOff x="874713" y="1990164"/>
            <a:chExt cx="5423276" cy="3994712"/>
          </a:xfrm>
        </p:grpSpPr>
        <p:sp>
          <p:nvSpPr>
            <p:cNvPr id="7" name="12">
              <a:extLst>
                <a:ext uri="{FF2B5EF4-FFF2-40B4-BE49-F238E27FC236}">
                  <a16:creationId xmlns:a16="http://schemas.microsoft.com/office/drawing/2014/main" id="{631EC839-D23D-2CA9-66B9-923484C379FC}"/>
                </a:ext>
              </a:extLst>
            </p:cNvPr>
            <p:cNvSpPr/>
            <p:nvPr/>
          </p:nvSpPr>
          <p:spPr>
            <a:xfrm>
              <a:off x="874713" y="4867836"/>
              <a:ext cx="5406817" cy="1117040"/>
            </a:xfrm>
            <a:prstGeom prst="rect">
              <a:avLst/>
            </a:prstGeom>
            <a:solidFill>
              <a:schemeClr val="accent2"/>
            </a:solidFill>
            <a:ln w="12700" cap="flat" cmpd="sng" algn="ctr">
              <a:noFill/>
              <a:prstDash val="solid"/>
              <a:miter lim="800000"/>
            </a:ln>
            <a:effectLst/>
          </p:spPr>
          <p:txBody>
            <a:bodyPr rtlCol="0" anchor="ct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8" name="13-1">
              <a:extLst>
                <a:ext uri="{FF2B5EF4-FFF2-40B4-BE49-F238E27FC236}">
                  <a16:creationId xmlns:a16="http://schemas.microsoft.com/office/drawing/2014/main" id="{95EC7E93-B9BA-60A4-6126-D65A5A698C5E}"/>
                </a:ext>
              </a:extLst>
            </p:cNvPr>
            <p:cNvSpPr/>
            <p:nvPr/>
          </p:nvSpPr>
          <p:spPr>
            <a:xfrm>
              <a:off x="1271464" y="5164746"/>
              <a:ext cx="4269257" cy="523220"/>
            </a:xfrm>
            <a:prstGeom prst="rect">
              <a:avLst/>
            </a:prstGeom>
            <a:noFill/>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defTabSz="914400" eaLnBrk="1" fontAlgn="base" latinLnBrk="0" hangingPunct="1">
                <a:spcBef>
                  <a:spcPct val="0"/>
                </a:spcBef>
                <a:spcAft>
                  <a:spcPct val="0"/>
                </a:spcAft>
                <a:buClrTx/>
                <a:buSzTx/>
                <a:buFontTx/>
                <a:buNone/>
                <a:defRPr/>
              </a:pPr>
              <a:r>
                <a:rPr kumimoji="0" lang="en-US" altLang="zh-CN" sz="2800" b="1" i="0" u="none" strike="noStrike" kern="0" cap="none" spc="0" normalizeH="0" baseline="0" noProof="0" dirty="0">
                  <a:ln w="12700" cap="flat">
                    <a:noFill/>
                    <a:miter lim="800000"/>
                  </a:ln>
                  <a:solidFill>
                    <a:srgbClr val="FFFFFF"/>
                  </a:solidFill>
                  <a:effectLst/>
                  <a:uLnTx/>
                  <a:uFillTx/>
                  <a:latin typeface="+mn-ea"/>
                  <a:cs typeface="+mn-ea"/>
                  <a:sym typeface="+mn-lt"/>
                </a:rPr>
                <a:t>CSS </a:t>
              </a:r>
              <a:r>
                <a:rPr kumimoji="0" lang="zh-CN" altLang="en-US" sz="2800" b="1" i="0" u="none" strike="noStrike" kern="0" cap="none" spc="0" normalizeH="0" baseline="0" noProof="0" dirty="0">
                  <a:ln w="12700" cap="flat">
                    <a:noFill/>
                    <a:miter lim="800000"/>
                  </a:ln>
                  <a:solidFill>
                    <a:srgbClr val="FFFFFF"/>
                  </a:solidFill>
                  <a:effectLst/>
                  <a:uLnTx/>
                  <a:uFillTx/>
                  <a:latin typeface="+mn-ea"/>
                  <a:cs typeface="+mn-ea"/>
                  <a:sym typeface="+mn-lt"/>
                </a:rPr>
                <a:t>样式代码插入的形式</a:t>
              </a:r>
              <a:endParaRPr kumimoji="0" lang="en-US" altLang="zh-CN" sz="2800" b="1" i="0" u="none" strike="noStrike" kern="0" cap="none" spc="0" normalizeH="0" baseline="0" noProof="0" dirty="0">
                <a:ln w="12700" cap="flat">
                  <a:noFill/>
                  <a:miter lim="800000"/>
                </a:ln>
                <a:solidFill>
                  <a:srgbClr val="FFFFFF"/>
                </a:solidFill>
                <a:effectLst/>
                <a:uLnTx/>
                <a:uFillTx/>
                <a:latin typeface="+mn-ea"/>
                <a:cs typeface="+mn-ea"/>
                <a:sym typeface="+mn-lt"/>
              </a:endParaRPr>
            </a:p>
          </p:txBody>
        </p:sp>
        <p:pic>
          <p:nvPicPr>
            <p:cNvPr id="9" name="图片 8" descr="图片包含 游戏机, 电脑, 键盘&#10;&#10;描述已自动生成">
              <a:extLst>
                <a:ext uri="{FF2B5EF4-FFF2-40B4-BE49-F238E27FC236}">
                  <a16:creationId xmlns:a16="http://schemas.microsoft.com/office/drawing/2014/main" id="{9F393FEA-C2A9-631D-F480-8F8032E9C510}"/>
                </a:ext>
              </a:extLst>
            </p:cNvPr>
            <p:cNvPicPr>
              <a:picLocks noChangeAspect="1"/>
            </p:cNvPicPr>
            <p:nvPr/>
          </p:nvPicPr>
          <p:blipFill>
            <a:blip r:embed="rId3"/>
            <a:stretch>
              <a:fillRect/>
            </a:stretch>
          </p:blipFill>
          <p:spPr>
            <a:xfrm>
              <a:off x="891171" y="1990164"/>
              <a:ext cx="5406818" cy="2839644"/>
            </a:xfrm>
            <a:prstGeom prst="rect">
              <a:avLst/>
            </a:prstGeom>
          </p:spPr>
        </p:pic>
      </p:grpSp>
      <p:grpSp>
        <p:nvGrpSpPr>
          <p:cNvPr id="3" name="组合 2">
            <a:extLst>
              <a:ext uri="{FF2B5EF4-FFF2-40B4-BE49-F238E27FC236}">
                <a16:creationId xmlns:a16="http://schemas.microsoft.com/office/drawing/2014/main" id="{DA4B70CA-96D9-26E2-4CA8-AC4B9963316B}"/>
              </a:ext>
            </a:extLst>
          </p:cNvPr>
          <p:cNvGrpSpPr/>
          <p:nvPr/>
        </p:nvGrpSpPr>
        <p:grpSpPr>
          <a:xfrm>
            <a:off x="6446560" y="1431645"/>
            <a:ext cx="4802598" cy="3994711"/>
            <a:chOff x="191343" y="-516419"/>
            <a:chExt cx="6696744" cy="6299248"/>
          </a:xfrm>
        </p:grpSpPr>
        <p:sp>
          <p:nvSpPr>
            <p:cNvPr id="5" name="矩形 4">
              <a:extLst>
                <a:ext uri="{FF2B5EF4-FFF2-40B4-BE49-F238E27FC236}">
                  <a16:creationId xmlns:a16="http://schemas.microsoft.com/office/drawing/2014/main" id="{764F51A7-5D70-1094-17F9-52BFF8FA9DED}"/>
                </a:ext>
              </a:extLst>
            </p:cNvPr>
            <p:cNvSpPr/>
            <p:nvPr/>
          </p:nvSpPr>
          <p:spPr>
            <a:xfrm>
              <a:off x="191343" y="-516419"/>
              <a:ext cx="6696744" cy="62360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sp>
          <p:nvSpPr>
            <p:cNvPr id="6" name="矩形 5">
              <a:extLst>
                <a:ext uri="{FF2B5EF4-FFF2-40B4-BE49-F238E27FC236}">
                  <a16:creationId xmlns:a16="http://schemas.microsoft.com/office/drawing/2014/main" id="{0AA10AC7-AAB9-805D-606F-DAB3C939CE0D}"/>
                </a:ext>
              </a:extLst>
            </p:cNvPr>
            <p:cNvSpPr/>
            <p:nvPr/>
          </p:nvSpPr>
          <p:spPr>
            <a:xfrm>
              <a:off x="191343" y="5656380"/>
              <a:ext cx="6696744" cy="126449"/>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grpSp>
      <p:sp>
        <p:nvSpPr>
          <p:cNvPr id="4" name="矩形 3">
            <a:extLst>
              <a:ext uri="{FF2B5EF4-FFF2-40B4-BE49-F238E27FC236}">
                <a16:creationId xmlns:a16="http://schemas.microsoft.com/office/drawing/2014/main" id="{97655D14-F36F-B142-2884-B6103EFD2B46}"/>
              </a:ext>
            </a:extLst>
          </p:cNvPr>
          <p:cNvSpPr/>
          <p:nvPr/>
        </p:nvSpPr>
        <p:spPr>
          <a:xfrm>
            <a:off x="6463019" y="1431644"/>
            <a:ext cx="4769682" cy="3900235"/>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lvl="0">
              <a:lnSpc>
                <a:spcPct val="150000"/>
              </a:lnSpc>
            </a:pPr>
            <a:r>
              <a:rPr lang="en-US" altLang="zh-CN" dirty="0">
                <a:latin typeface="Times New Roman" panose="02020603050405020304" pitchFamily="18" charset="0"/>
                <a:ea typeface="楷体" panose="02010609060101010101" pitchFamily="49" charset="-122"/>
                <a:cs typeface="Times New Roman" panose="02020603050405020304" pitchFamily="18" charset="0"/>
              </a:rPr>
              <a:t>    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样式能很好地控制页面显示，分离网页内容和样式代码，它控制</a:t>
            </a:r>
            <a:r>
              <a:rPr lang="en-US" altLang="zh-CN" dirty="0">
                <a:latin typeface="Times New Roman" panose="02020603050405020304" pitchFamily="18" charset="0"/>
                <a:ea typeface="楷体" panose="02010609060101010101" pitchFamily="49" charset="-122"/>
                <a:cs typeface="Times New Roman" panose="02020603050405020304" pitchFamily="18" charset="0"/>
              </a:rPr>
              <a:t>HTML5</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页面效果的方式包括</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行内样式、内嵌样式</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内部样式</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、链接样式和导入样式</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0">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   链接样式和导入样式也统称外部样式</a:t>
            </a:r>
          </a:p>
        </p:txBody>
      </p:sp>
    </p:spTree>
    <p:extLst>
      <p:ext uri="{BB962C8B-B14F-4D97-AF65-F5344CB8AC3E}">
        <p14:creationId xmlns:p14="http://schemas.microsoft.com/office/powerpoint/2010/main" val="3931410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42335"/>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grpSp>
        <p:nvGrpSpPr>
          <p:cNvPr id="10" name="组合 9">
            <a:extLst>
              <a:ext uri="{FF2B5EF4-FFF2-40B4-BE49-F238E27FC236}">
                <a16:creationId xmlns:a16="http://schemas.microsoft.com/office/drawing/2014/main" id="{D114B3C3-0F12-BEDE-206F-82D9865B1387}"/>
              </a:ext>
            </a:extLst>
          </p:cNvPr>
          <p:cNvGrpSpPr/>
          <p:nvPr/>
        </p:nvGrpSpPr>
        <p:grpSpPr>
          <a:xfrm>
            <a:off x="2018706" y="4783614"/>
            <a:ext cx="8546471" cy="1875511"/>
            <a:chOff x="1865014" y="2404739"/>
            <a:chExt cx="8546471" cy="1875511"/>
          </a:xfrm>
        </p:grpSpPr>
        <p:sp>
          <p:nvSpPr>
            <p:cNvPr id="17" name="矩形: 圆角 16">
              <a:extLst>
                <a:ext uri="{FF2B5EF4-FFF2-40B4-BE49-F238E27FC236}">
                  <a16:creationId xmlns:a16="http://schemas.microsoft.com/office/drawing/2014/main" id="{42038CA3-08D8-D96E-1935-BC6F1B1AAF0B}"/>
                </a:ext>
              </a:extLst>
            </p:cNvPr>
            <p:cNvSpPr/>
            <p:nvPr/>
          </p:nvSpPr>
          <p:spPr>
            <a:xfrm>
              <a:off x="1865014" y="2404739"/>
              <a:ext cx="8546471" cy="1875511"/>
            </a:xfrm>
            <a:prstGeom prst="roundRect">
              <a:avLst>
                <a:gd name="adj" fmla="val 7981"/>
              </a:avLst>
            </a:prstGeom>
            <a:solidFill>
              <a:srgbClr val="EEE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8" name="矩形 17">
              <a:extLst>
                <a:ext uri="{FF2B5EF4-FFF2-40B4-BE49-F238E27FC236}">
                  <a16:creationId xmlns:a16="http://schemas.microsoft.com/office/drawing/2014/main" id="{9AAB8214-DF93-9118-0531-CB01E6B45A34}"/>
                </a:ext>
              </a:extLst>
            </p:cNvPr>
            <p:cNvSpPr/>
            <p:nvPr/>
          </p:nvSpPr>
          <p:spPr>
            <a:xfrm>
              <a:off x="2417275" y="2791423"/>
              <a:ext cx="7360468" cy="1323439"/>
            </a:xfrm>
            <a:prstGeom prst="rect">
              <a:avLst/>
            </a:prstGeom>
            <a:noFill/>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&lt;body&gt;</a:t>
              </a:r>
            </a:p>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&lt;p style="font-size: 20px; color: red; " &gt;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不以规矩，不能成方圆。</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&lt;/p&gt;</a:t>
              </a:r>
            </a:p>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&lt;/body&gt;</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11" name="矩形 10">
            <a:extLst>
              <a:ext uri="{FF2B5EF4-FFF2-40B4-BE49-F238E27FC236}">
                <a16:creationId xmlns:a16="http://schemas.microsoft.com/office/drawing/2014/main" id="{088F2092-F474-7F7B-F72D-B756D666B471}"/>
              </a:ext>
            </a:extLst>
          </p:cNvPr>
          <p:cNvSpPr/>
          <p:nvPr/>
        </p:nvSpPr>
        <p:spPr>
          <a:xfrm>
            <a:off x="607736" y="1069645"/>
            <a:ext cx="10976528" cy="1684244"/>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行内样式是所有样式中比较简单、直观的方法。它直接把</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代码添加到</a:t>
            </a:r>
            <a:r>
              <a:rPr lang="en-US" altLang="zh-CN" dirty="0">
                <a:latin typeface="Times New Roman" panose="02020603050405020304" pitchFamily="18" charset="0"/>
                <a:ea typeface="楷体" panose="02010609060101010101" pitchFamily="49" charset="-122"/>
                <a:cs typeface="Times New Roman" panose="02020603050405020304" pitchFamily="18" charset="0"/>
              </a:rPr>
              <a:t>HTML</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文件中，是作为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HTML</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的标签属性呈现的。通过这种方法，可以很简单地对某个元素单独定义样式。</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 name="矩形 12">
            <a:extLst>
              <a:ext uri="{FF2B5EF4-FFF2-40B4-BE49-F238E27FC236}">
                <a16:creationId xmlns:a16="http://schemas.microsoft.com/office/drawing/2014/main" id="{59557763-B99F-C515-B2DE-633756435293}"/>
              </a:ext>
            </a:extLst>
          </p:cNvPr>
          <p:cNvSpPr/>
          <p:nvPr/>
        </p:nvSpPr>
        <p:spPr>
          <a:xfrm>
            <a:off x="607735" y="2932208"/>
            <a:ext cx="10976529" cy="1130246"/>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行内样式的使用方法是</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直接在</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HTML</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标签中使用</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style</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属性</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，该属性的内容就是</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的属性和值。</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6" name="矩形 15">
            <a:extLst>
              <a:ext uri="{FF2B5EF4-FFF2-40B4-BE49-F238E27FC236}">
                <a16:creationId xmlns:a16="http://schemas.microsoft.com/office/drawing/2014/main" id="{6DC0623B-0EC3-7FE4-CB4F-65778F21B907}"/>
              </a:ext>
            </a:extLst>
          </p:cNvPr>
          <p:cNvSpPr/>
          <p:nvPr/>
        </p:nvSpPr>
        <p:spPr>
          <a:xfrm>
            <a:off x="607735" y="4173788"/>
            <a:ext cx="1352695" cy="576248"/>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示例： </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789721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42335"/>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grpSp>
        <p:nvGrpSpPr>
          <p:cNvPr id="2" name="组合 1">
            <a:extLst>
              <a:ext uri="{FF2B5EF4-FFF2-40B4-BE49-F238E27FC236}">
                <a16:creationId xmlns:a16="http://schemas.microsoft.com/office/drawing/2014/main" id="{76630650-C796-5086-2DB5-3B450E90A431}"/>
              </a:ext>
            </a:extLst>
          </p:cNvPr>
          <p:cNvGrpSpPr/>
          <p:nvPr/>
        </p:nvGrpSpPr>
        <p:grpSpPr>
          <a:xfrm>
            <a:off x="2286000" y="3197503"/>
            <a:ext cx="7155544" cy="3416320"/>
            <a:chOff x="2201937" y="1737939"/>
            <a:chExt cx="7155544" cy="3416320"/>
          </a:xfrm>
        </p:grpSpPr>
        <p:sp>
          <p:nvSpPr>
            <p:cNvPr id="5" name="矩形: 圆角 4">
              <a:extLst>
                <a:ext uri="{FF2B5EF4-FFF2-40B4-BE49-F238E27FC236}">
                  <a16:creationId xmlns:a16="http://schemas.microsoft.com/office/drawing/2014/main" id="{83292F4C-1C23-4700-1FE3-D358FF36EFA5}"/>
                </a:ext>
              </a:extLst>
            </p:cNvPr>
            <p:cNvSpPr/>
            <p:nvPr/>
          </p:nvSpPr>
          <p:spPr>
            <a:xfrm>
              <a:off x="2201937" y="1743016"/>
              <a:ext cx="7155544" cy="3314333"/>
            </a:xfrm>
            <a:prstGeom prst="roundRect">
              <a:avLst>
                <a:gd name="adj" fmla="val 7981"/>
              </a:avLst>
            </a:prstGeom>
            <a:solidFill>
              <a:srgbClr val="EEE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sp>
          <p:nvSpPr>
            <p:cNvPr id="6" name="矩形 5">
              <a:extLst>
                <a:ext uri="{FF2B5EF4-FFF2-40B4-BE49-F238E27FC236}">
                  <a16:creationId xmlns:a16="http://schemas.microsoft.com/office/drawing/2014/main" id="{0D80730C-B526-C9AA-608F-B9AF10446FF7}"/>
                </a:ext>
              </a:extLst>
            </p:cNvPr>
            <p:cNvSpPr/>
            <p:nvPr/>
          </p:nvSpPr>
          <p:spPr>
            <a:xfrm>
              <a:off x="4175881" y="1737939"/>
              <a:ext cx="5181600" cy="3416320"/>
            </a:xfrm>
            <a:prstGeom prst="rect">
              <a:avLst/>
            </a:prstGeom>
            <a:noFill/>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dirty="0">
                  <a:latin typeface="+mn-ea"/>
                </a:rPr>
                <a:t>&lt;head&gt;</a:t>
              </a:r>
            </a:p>
            <a:p>
              <a:r>
                <a:rPr lang="en-US" altLang="zh-CN" dirty="0">
                  <a:latin typeface="+mn-ea"/>
                </a:rPr>
                <a:t>&lt;title&gt;</a:t>
              </a:r>
              <a:r>
                <a:rPr lang="zh-CN" altLang="en-US" dirty="0">
                  <a:latin typeface="+mn-ea"/>
                </a:rPr>
                <a:t>页面标题</a:t>
              </a:r>
              <a:r>
                <a:rPr lang="en-US" altLang="zh-CN" dirty="0">
                  <a:latin typeface="+mn-ea"/>
                </a:rPr>
                <a:t>&lt;/title&gt;</a:t>
              </a:r>
            </a:p>
            <a:p>
              <a:r>
                <a:rPr lang="en-US" altLang="zh-CN" dirty="0">
                  <a:latin typeface="+mn-ea"/>
                </a:rPr>
                <a:t>&lt;style type="text/</a:t>
              </a:r>
              <a:r>
                <a:rPr lang="en-US" altLang="zh-CN" dirty="0" err="1">
                  <a:latin typeface="+mn-ea"/>
                </a:rPr>
                <a:t>css</a:t>
              </a:r>
              <a:r>
                <a:rPr lang="en-US" altLang="zh-CN" dirty="0">
                  <a:latin typeface="+mn-ea"/>
                </a:rPr>
                <a:t>"&gt;</a:t>
              </a:r>
            </a:p>
            <a:p>
              <a:r>
                <a:rPr lang="en-US" altLang="zh-CN" dirty="0">
                  <a:latin typeface="+mn-ea"/>
                </a:rPr>
                <a:t>p{</a:t>
              </a:r>
            </a:p>
            <a:p>
              <a:r>
                <a:rPr lang="en-US" altLang="zh-CN" dirty="0">
                  <a:latin typeface="+mn-ea"/>
                </a:rPr>
                <a:t>	color:#FF00FF;</a:t>
              </a:r>
            </a:p>
            <a:p>
              <a:r>
                <a:rPr lang="en-US" altLang="zh-CN" dirty="0">
                  <a:latin typeface="+mn-ea"/>
                </a:rPr>
                <a:t>	font-size:25px;</a:t>
              </a:r>
            </a:p>
            <a:p>
              <a:r>
                <a:rPr lang="en-US" altLang="zh-CN" dirty="0">
                  <a:latin typeface="+mn-ea"/>
                </a:rPr>
                <a:t>}</a:t>
              </a:r>
            </a:p>
            <a:p>
              <a:r>
                <a:rPr lang="en-US" altLang="zh-CN" dirty="0">
                  <a:latin typeface="+mn-ea"/>
                </a:rPr>
                <a:t>&lt;/style&gt;</a:t>
              </a:r>
            </a:p>
            <a:p>
              <a:r>
                <a:rPr lang="en-US" altLang="zh-CN" dirty="0">
                  <a:latin typeface="+mn-ea"/>
                </a:rPr>
                <a:t>&lt;/head&gt;</a:t>
              </a:r>
            </a:p>
          </p:txBody>
        </p:sp>
      </p:grpSp>
      <p:sp>
        <p:nvSpPr>
          <p:cNvPr id="3" name="矩形 2">
            <a:extLst>
              <a:ext uri="{FF2B5EF4-FFF2-40B4-BE49-F238E27FC236}">
                <a16:creationId xmlns:a16="http://schemas.microsoft.com/office/drawing/2014/main" id="{6A3977C9-8A15-3C90-B846-079F7635F491}"/>
              </a:ext>
            </a:extLst>
          </p:cNvPr>
          <p:cNvSpPr/>
          <p:nvPr/>
        </p:nvSpPr>
        <p:spPr>
          <a:xfrm>
            <a:off x="725430" y="1067283"/>
            <a:ext cx="10741139" cy="1144031"/>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内嵌样式就是将</a:t>
            </a:r>
            <a:r>
              <a:rPr lang="en-US"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样式代码添加到</a:t>
            </a:r>
            <a:r>
              <a:rPr lang="en-US"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&lt;head&gt;</a:t>
            </a:r>
            <a:r>
              <a:rPr lang="zh-CN" altLang="en-US"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与</a:t>
            </a:r>
            <a:r>
              <a:rPr lang="en-US"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&lt;/head&gt;</a:t>
            </a:r>
            <a:r>
              <a:rPr lang="zh-CN" altLang="en-US"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之间，并且用</a:t>
            </a:r>
            <a:r>
              <a:rPr lang="en-US"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&lt;style&gt;</a:t>
            </a:r>
            <a:r>
              <a:rPr lang="zh-CN" altLang="en-US"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和</a:t>
            </a:r>
            <a:r>
              <a:rPr lang="en-US"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&lt;/style&gt;</a:t>
            </a:r>
            <a:r>
              <a:rPr lang="zh-CN" altLang="en-US"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标签进行声明。</a:t>
            </a:r>
            <a:endParaRPr lang="en-US"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矩形 3">
            <a:extLst>
              <a:ext uri="{FF2B5EF4-FFF2-40B4-BE49-F238E27FC236}">
                <a16:creationId xmlns:a16="http://schemas.microsoft.com/office/drawing/2014/main" id="{60BA16D3-9A05-E13B-B8BF-3740125659DA}"/>
              </a:ext>
            </a:extLst>
          </p:cNvPr>
          <p:cNvSpPr/>
          <p:nvPr/>
        </p:nvSpPr>
        <p:spPr>
          <a:xfrm>
            <a:off x="725430" y="2341579"/>
            <a:ext cx="1352695" cy="566630"/>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dirty="0">
                <a:latin typeface="楷体" panose="02010609060101010101" pitchFamily="49" charset="-122"/>
                <a:ea typeface="楷体" panose="02010609060101010101" pitchFamily="49" charset="-122"/>
                <a:cs typeface="Times New Roman" panose="02020603050405020304" pitchFamily="18" charset="0"/>
              </a:rPr>
              <a:t>示例：</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367909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7104</TotalTime>
  <Words>4881</Words>
  <Application>Microsoft Office PowerPoint</Application>
  <PresentationFormat>宽屏</PresentationFormat>
  <Paragraphs>507</Paragraphs>
  <Slides>60</Slides>
  <Notes>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60</vt:i4>
      </vt:variant>
    </vt:vector>
  </HeadingPairs>
  <TitlesOfParts>
    <vt:vector size="72" baseType="lpstr">
      <vt:lpstr>等线</vt:lpstr>
      <vt:lpstr>等线 Light</vt:lpstr>
      <vt:lpstr>方正舒体</vt:lpstr>
      <vt:lpstr>楷体</vt:lpstr>
      <vt:lpstr>宋体</vt:lpstr>
      <vt:lpstr>微软雅黑</vt:lpstr>
      <vt:lpstr>Arial</vt:lpstr>
      <vt:lpstr>Calibri</vt:lpstr>
      <vt:lpstr>Century Gothic</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什么是线性结构(Linear Structure)？</dc:title>
  <dc:creator>He Xiaoyu</dc:creator>
  <cp:lastModifiedBy>Xiaoyu He</cp:lastModifiedBy>
  <cp:revision>567</cp:revision>
  <dcterms:created xsi:type="dcterms:W3CDTF">2022-10-08T06:09:03Z</dcterms:created>
  <dcterms:modified xsi:type="dcterms:W3CDTF">2023-09-24T23:48:38Z</dcterms:modified>
</cp:coreProperties>
</file>